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0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02.xml" ContentType="application/vnd.openxmlformats-officedocument.drawingml.chart+xml"/>
  <Override PartName="/ppt/charts/chart30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0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05.xml" ContentType="application/vnd.openxmlformats-officedocument.drawingml.chart+xml"/>
  <Override PartName="/ppt/charts/chart30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0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1.xlsx"/></Relationships>
</file>

<file path=ppt/charts/_rels/chart30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2.xlsx"/></Relationships>
</file>

<file path=ppt/charts/_rels/chart30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3.xlsx"/></Relationships>
</file>

<file path=ppt/charts/_rels/chart30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4.xlsx"/></Relationships>
</file>

<file path=ppt/charts/_rels/chart30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5.xlsx"/></Relationships>
</file>

<file path=ppt/charts/_rels/chart30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6.xlsx"/></Relationships>
</file>

<file path=ppt/charts/chart3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Sheet1!$A$2:$A$43</c:f>
              <c:multiLvlStrCache>
                <c:ptCount val="42"/>
                <c:lvl>
                  <c:pt idx="0">
                    <c:v>jan. 2023</c:v>
                  </c:pt>
                  <c:pt idx="1">
                    <c:v>feb. 2023</c:v>
                  </c:pt>
                  <c:pt idx="2">
                    <c:v>mars 2023</c:v>
                  </c:pt>
                  <c:pt idx="3">
                    <c:v>apr. 2023</c:v>
                  </c:pt>
                  <c:pt idx="4">
                    <c:v>mai 2023</c:v>
                  </c:pt>
                  <c:pt idx="5">
                    <c:v>juni 2023</c:v>
                  </c:pt>
                  <c:pt idx="6">
                    <c:v>juli 2023</c:v>
                  </c:pt>
                  <c:pt idx="7">
                    <c:v>aug. 2023</c:v>
                  </c:pt>
                  <c:pt idx="8">
                    <c:v>sep. 2023</c:v>
                  </c:pt>
                  <c:pt idx="9">
                    <c:v>okt. 2023</c:v>
                  </c:pt>
                  <c:pt idx="10">
                    <c:v>nov. 2023</c:v>
                  </c:pt>
                  <c:pt idx="11">
                    <c:v>des. 2023</c:v>
                  </c:pt>
                  <c:pt idx="12">
                    <c:v>jan. 2024</c:v>
                  </c:pt>
                  <c:pt idx="13">
                    <c:v>feb. 2024</c:v>
                  </c:pt>
                  <c:pt idx="14">
                    <c:v>mars 2024</c:v>
                  </c:pt>
                  <c:pt idx="15">
                    <c:v>apr. 2024</c:v>
                  </c:pt>
                  <c:pt idx="16">
                    <c:v>mai 2024</c:v>
                  </c:pt>
                  <c:pt idx="17">
                    <c:v>juni 2024</c:v>
                  </c:pt>
                  <c:pt idx="18">
                    <c:v>juli 2024</c:v>
                  </c:pt>
                  <c:pt idx="19">
                    <c:v>aug. 2024</c:v>
                  </c:pt>
                  <c:pt idx="20">
                    <c:v>sep. 2024</c:v>
                  </c:pt>
                  <c:pt idx="21">
                    <c:v>okt. 2024</c:v>
                  </c:pt>
                  <c:pt idx="22">
                    <c:v>nov. 2024</c:v>
                  </c:pt>
                  <c:pt idx="23">
                    <c:v>des. 2024</c:v>
                  </c:pt>
                  <c:pt idx="24">
                    <c:v>jan. 2025</c:v>
                  </c:pt>
                  <c:pt idx="25">
                    <c:v>feb. 2025</c:v>
                  </c:pt>
                  <c:pt idx="26">
                    <c:v>mars 2025</c:v>
                  </c:pt>
                  <c:pt idx="27">
                    <c:v>apr. 2025</c:v>
                  </c:pt>
                  <c:pt idx="28">
                    <c:v>mai 2025</c:v>
                  </c:pt>
                  <c:pt idx="29">
                    <c:v>juni 2025</c:v>
                  </c:pt>
                  <c:pt idx="30">
                    <c:v>juli 2025</c:v>
                  </c:pt>
                  <c:pt idx="31">
                    <c:v>aug. 2025</c:v>
                  </c:pt>
                  <c:pt idx="32">
                    <c:v>sep. 2025</c:v>
                  </c:pt>
                  <c:pt idx="33">
                    <c:v>okt. 2025</c:v>
                  </c:pt>
                  <c:pt idx="34">
                    <c:v>nov. 2025</c:v>
                  </c:pt>
                  <c:pt idx="35">
                    <c:v>des. 2025</c:v>
                  </c:pt>
                  <c:pt idx="36">
                    <c:v>jan. 2026</c:v>
                  </c:pt>
                  <c:pt idx="37">
                    <c:v>feb. 2026</c:v>
                  </c:pt>
                  <c:pt idx="38">
                    <c:v>mars 2026</c:v>
                  </c:pt>
                  <c:pt idx="39">
                    <c:v>apr. 2026</c:v>
                  </c:pt>
                  <c:pt idx="40">
                    <c:v>mai 2026</c:v>
                  </c:pt>
                  <c:pt idx="41">
                    <c:v>juni 2026</c:v>
                  </c:pt>
                </c:lvl>
              </c:multiLvlStrCache>
            </c:multiLvl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1013106</c:v>
                </c:pt>
                <c:pt idx="1">
                  <c:v>931521</c:v>
                </c:pt>
                <c:pt idx="2">
                  <c:v>925237</c:v>
                </c:pt>
                <c:pt idx="3">
                  <c:v>808793</c:v>
                </c:pt>
                <c:pt idx="4">
                  <c:v>926560</c:v>
                </c:pt>
                <c:pt idx="5">
                  <c:v>937701</c:v>
                </c:pt>
                <c:pt idx="6">
                  <c:v>816285</c:v>
                </c:pt>
                <c:pt idx="7">
                  <c:v>974359</c:v>
                </c:pt>
                <c:pt idx="8">
                  <c:v>928632</c:v>
                </c:pt>
                <c:pt idx="9">
                  <c:v>951796</c:v>
                </c:pt>
                <c:pt idx="10">
                  <c:v>869089</c:v>
                </c:pt>
                <c:pt idx="11">
                  <c:v>736395</c:v>
                </c:pt>
                <c:pt idx="12">
                  <c:v>1169060</c:v>
                </c:pt>
                <c:pt idx="13">
                  <c:v>1173317</c:v>
                </c:pt>
                <c:pt idx="14">
                  <c:v>1115658</c:v>
                </c:pt>
                <c:pt idx="15">
                  <c:v>1188814</c:v>
                </c:pt>
                <c:pt idx="16">
                  <c:v>1099205</c:v>
                </c:pt>
                <c:pt idx="17">
                  <c:v>1485422</c:v>
                </c:pt>
                <c:pt idx="18">
                  <c:v>3939710</c:v>
                </c:pt>
                <c:pt idx="19">
                  <c:v>4370146</c:v>
                </c:pt>
                <c:pt idx="20">
                  <c:v>3647182</c:v>
                </c:pt>
                <c:pt idx="21">
                  <c:v>4322605</c:v>
                </c:pt>
                <c:pt idx="22">
                  <c:v>5837897</c:v>
                </c:pt>
                <c:pt idx="23">
                  <c:v>1914332</c:v>
                </c:pt>
                <c:pt idx="24">
                  <c:v>1450341</c:v>
                </c:pt>
                <c:pt idx="25">
                  <c:v>1345859</c:v>
                </c:pt>
                <c:pt idx="26">
                  <c:v>1613240</c:v>
                </c:pt>
                <c:pt idx="27">
                  <c:v>1317459</c:v>
                </c:pt>
                <c:pt idx="28">
                  <c:v>1380684</c:v>
                </c:pt>
                <c:pt idx="29">
                  <c:v>1342809</c:v>
                </c:pt>
                <c:pt idx="30">
                  <c:v>1215542</c:v>
                </c:pt>
                <c:pt idx="31">
                  <c:v>1324734</c:v>
                </c:pt>
                <c:pt idx="32">
                  <c:v>1328452</c:v>
                </c:pt>
                <c:pt idx="33">
                  <c:v>1394335</c:v>
                </c:pt>
                <c:pt idx="34">
                  <c:v>1200973</c:v>
                </c:pt>
                <c:pt idx="35">
                  <c:v>1114552</c:v>
                </c:pt>
                <c:pt idx="36">
                  <c:v>1435025</c:v>
                </c:pt>
                <c:pt idx="37">
                  <c:v>1341339</c:v>
                </c:pt>
                <c:pt idx="38">
                  <c:v>1339359</c:v>
                </c:pt>
                <c:pt idx="39">
                  <c:v>1510986</c:v>
                </c:pt>
                <c:pt idx="40">
                  <c:v>1570160</c:v>
                </c:pt>
                <c:pt idx="41">
                  <c:v>907791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6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0.008894361036496394</c:v>
                </c:pt>
                <c:pt idx="1">
                  <c:v>0.016181968697541613</c:v>
                </c:pt>
                <c:pt idx="2">
                  <c:v>0.07289744503109376</c:v>
                </c:pt>
                <c:pt idx="3">
                  <c:v>0.39062384073606293</c:v>
                </c:pt>
                <c:pt idx="4">
                  <c:v>0.5114023844988054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44622</c:v>
                </c:pt>
                <c:pt idx="1">
                  <c:v>39912</c:v>
                </c:pt>
                <c:pt idx="2">
                  <c:v>50380</c:v>
                </c:pt>
                <c:pt idx="3">
                  <c:v>55562</c:v>
                </c:pt>
                <c:pt idx="4">
                  <c:v>56971</c:v>
                </c:pt>
                <c:pt idx="5">
                  <c:v>57856</c:v>
                </c:pt>
                <c:pt idx="6">
                  <c:v>59325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/politiloggen?distrikt=trondelag</c:v>
                  </c:pt>
                  <c:pt idx="1">
                    <c:v>/politiloggen?distrikt=ost</c:v>
                  </c:pt>
                  <c:pt idx="2">
                    <c:v>aktuelt-tall-og-fakta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249995</c:v>
                </c:pt>
                <c:pt idx="1">
                  <c:v>311529</c:v>
                </c:pt>
                <c:pt idx="2">
                  <c:v>323884</c:v>
                </c:pt>
                <c:pt idx="3">
                  <c:v>436603</c:v>
                </c:pt>
                <c:pt idx="4">
                  <c:v>708708</c:v>
                </c:pt>
                <c:pt idx="5">
                  <c:v>768072</c:v>
                </c:pt>
                <c:pt idx="6">
                  <c:v>1477740</c:v>
                </c:pt>
                <c:pt idx="7">
                  <c:v>1634903</c:v>
                </c:pt>
                <c:pt idx="8">
                  <c:v>2157383</c:v>
                </c:pt>
                <c:pt idx="9">
                  <c:v>2633467</c:v>
                </c:pt>
                <c:pt idx="10">
                  <c:v>5411793</c:v>
                </c:pt>
                <c:pt idx="11">
                  <c:v>7850830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0.00001486027222283206</c:v>
                </c:pt>
                <c:pt idx="1">
                  <c:v>0.0032698022347246165</c:v>
                </c:pt>
                <c:pt idx="2">
                  <c:v>0.008718641029189914</c:v>
                </c:pt>
                <c:pt idx="3">
                  <c:v>0.014471084947390297</c:v>
                </c:pt>
                <c:pt idx="4">
                  <c:v>0.24574757582318316</c:v>
                </c:pt>
                <c:pt idx="5">
                  <c:v>0.7277641516433292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0.005146535300413962</c:v>
                </c:pt>
                <c:pt idx="1">
                  <c:v>0.0653297700497613</c:v>
                </c:pt>
                <c:pt idx="2">
                  <c:v>0.1809921498713773</c:v>
                </c:pt>
                <c:pt idx="3">
                  <c:v>0.21919747587971727</c:v>
                </c:pt>
                <c:pt idx="4">
                  <c:v>0.5251917408993306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Alle data: 1. jan. 2023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2.xml"/><Relationship Id="rId2" Type="http://schemas.openxmlformats.org/officeDocument/2006/relationships/chart" Target="/ppt/charts/chart30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5.xml"/><Relationship Id="rId2" Type="http://schemas.openxmlformats.org/officeDocument/2006/relationships/chart" Target="/ppt/charts/chart30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 data: 1. jan. 2023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 data: 1. jan. 2023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66,2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43,5 %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 min 40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 mill.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Tabellene med detaljerte rapporter dekker 1. des. 2025 – 24. juni 2026 (206 dager), den delen av perioden som har detaljerte data.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måned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 data: 1. jan. 2023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25. juni–22. juli (+353 %) · 23. okt.–26. okt. (+203 %) · 30. okt.–2. nov. (+144 %)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Tabellene med detaljerte rapporter dekker 1. des. 2025 – 24. juni 2026 (206 dager), den delen av perioden som har detaljerte data.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207 462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78 725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54 893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47 233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24 516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20 126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17 633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15 938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13 180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11 748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mosjoen.com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4 421 247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200 274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30 691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21 609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13 433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6 507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4 704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2 440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2 006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6 371 016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713 113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573 450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203 171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183 643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120 849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119 928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97 568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69 469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38 204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37 155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35 369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35 039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 juni – 22. juli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+353 %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+2 326 259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 des. – 24. des.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−2 243 614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 okt. – 26. okt.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+203 %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+595 784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 okt. – 2. nov.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+144 %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+479 954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 nov. – 16. nov.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+98 %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+336 757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 des. – 31. des.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−298 421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 nov. – 8. nov.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+88 %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+224 973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−207 278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71,2k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71 172 anmeldelser ble sendt inn digitalt i perioden, i snitt 345 per dag. Fra de første til de siste 28 dagene gikk snittet opp 21 %.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65 %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160 064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103 747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74 388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71 172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15,6 besøk med krasj og 28,8 med valideringsfeil. Krasjraten gikk fra 10,9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2,3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2 324 660 klikk (11 285 per dag), 11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2 324 660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215 215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88 327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83 311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 av besøkene er fra mobil. PC-besøk har 7,4 handlinger per besøk mot 4,3 på mobil, og varer 5 min 21 s mot 3 min 10 s. Innsendte anmeldelser per 1 000 besøk: 16,4 på PC og 5,0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6 709 412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10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148,4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2 265 599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21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144,3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80 379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173,7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 av besøkene bruker søk (230 452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73 ganger, søket 20 ganger, og brødsmulestien brukes 28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(7,6 per besøk), mens sosiale medier har færrest (2,4). Flest innsendte anmeldelser per 1 000 besøk kommer fra nettsteder (13,4).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672 057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81 999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4 714 727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149 185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 av besøkene som starter på de mest brukte inngangssidene, forlater nettstedet uten å gjøre noe mer. Høyest fluktfrekvens har «politiloggen» med 43 %.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3 080 644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2 020 420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893 951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665 462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595 362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329 850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194 519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139 827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131 925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80 939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(2 585 247 godtok, 724 940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av 1 000 besøk får en JavaScript-feil (fra 50 til 34 mellom starten og slutten av perioden). Sidene laster i snitt på 0,97 sekunder (fra 1,00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92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768 072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311 529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249 995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217 684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189 621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165 434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155 235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136 545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85 345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78 905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74 193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36 804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(69 %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51 436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14 361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7 709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Tabellene med detaljerte rapporter dekker 1. des. 2025 – 24. juni 2026 (206 dager), den delen av perioden som har detaljerte data.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Alle data: 1. jan. 2023 – 24. juni 2026</dc:title>
  <dc:subject>PptxGenJS Presentation</dc:subject>
  <dc:creator>PptxGenJS</dc:creator>
  <cp:lastModifiedBy>PptxGenJS</cp:lastModifiedBy>
  <cp:revision>1</cp:revision>
  <dcterms:created xsi:type="dcterms:W3CDTF">2026-10-15T11:19:37Z</dcterms:created>
  <dcterms:modified xsi:type="dcterms:W3CDTF">2026-10-15T11:19:37Z</dcterms:modified>
</cp:coreProperties>
</file>