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67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68.xml" ContentType="application/vnd.openxmlformats-officedocument.drawingml.chart+xml"/>
  <Override PartName="/ppt/charts/chart36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70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71.xml" ContentType="application/vnd.openxmlformats-officedocument.drawingml.chart+xml"/>
  <Override PartName="/ppt/charts/chart37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7.xlsx"/></Relationships>
</file>

<file path=ppt/charts/_rels/chart3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8.xlsx"/></Relationships>
</file>

<file path=ppt/charts/_rels/chart3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9.xlsx"/></Relationships>
</file>

<file path=ppt/charts/_rels/chart37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0.xlsx"/></Relationships>
</file>

<file path=ppt/charts/_rels/chart37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1.xlsx"/></Relationships>
</file>

<file path=ppt/charts/_rels/chart37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2.xlsx"/></Relationships>
</file>

<file path=ppt/charts/chart3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Sheet1!$A$2:$A$54</c:f>
              <c:multiLvlStrCache>
                <c:ptCount val="53"/>
                <c:lvl>
                  <c:pt idx="0">
                    <c:v>23 Jun</c:v>
                  </c:pt>
                  <c:pt idx="1">
                    <c:v>30 Jun</c:v>
                  </c:pt>
                  <c:pt idx="2">
                    <c:v>7 Jul</c:v>
                  </c:pt>
                  <c:pt idx="3">
                    <c:v>14 Jul</c:v>
                  </c:pt>
                  <c:pt idx="4">
                    <c:v>21 Jul</c:v>
                  </c:pt>
                  <c:pt idx="5">
                    <c:v>28 Jul</c:v>
                  </c:pt>
                  <c:pt idx="6">
                    <c:v>4 Aug</c:v>
                  </c:pt>
                  <c:pt idx="7">
                    <c:v>11 Aug</c:v>
                  </c:pt>
                  <c:pt idx="8">
                    <c:v>18 Aug</c:v>
                  </c:pt>
                  <c:pt idx="9">
                    <c:v>25 Aug</c:v>
                  </c:pt>
                  <c:pt idx="10">
                    <c:v>1 Sep</c:v>
                  </c:pt>
                  <c:pt idx="11">
                    <c:v>8 Sep</c:v>
                  </c:pt>
                  <c:pt idx="12">
                    <c:v>15 Sep</c:v>
                  </c:pt>
                  <c:pt idx="13">
                    <c:v>22 Sep</c:v>
                  </c:pt>
                  <c:pt idx="14">
                    <c:v>29 Sep</c:v>
                  </c:pt>
                  <c:pt idx="15">
                    <c:v>6 Oct</c:v>
                  </c:pt>
                  <c:pt idx="16">
                    <c:v>13 Oct</c:v>
                  </c:pt>
                  <c:pt idx="17">
                    <c:v>20 Oct</c:v>
                  </c:pt>
                  <c:pt idx="18">
                    <c:v>27 Oct</c:v>
                  </c:pt>
                  <c:pt idx="19">
                    <c:v>3 Nov</c:v>
                  </c:pt>
                  <c:pt idx="20">
                    <c:v>10 Nov</c:v>
                  </c:pt>
                  <c:pt idx="21">
                    <c:v>17 Nov</c:v>
                  </c:pt>
                  <c:pt idx="22">
                    <c:v>24 Nov</c:v>
                  </c:pt>
                  <c:pt idx="23">
                    <c:v>1 Dec</c:v>
                  </c:pt>
                  <c:pt idx="24">
                    <c:v>8 Dec</c:v>
                  </c:pt>
                  <c:pt idx="25">
                    <c:v>15 Dec</c:v>
                  </c:pt>
                  <c:pt idx="26">
                    <c:v>22 Dec</c:v>
                  </c:pt>
                  <c:pt idx="27">
                    <c:v>29 Dec</c:v>
                  </c:pt>
                  <c:pt idx="28">
                    <c:v>5 Jan</c:v>
                  </c:pt>
                  <c:pt idx="29">
                    <c:v>12 Jan</c:v>
                  </c:pt>
                  <c:pt idx="30">
                    <c:v>19 Jan</c:v>
                  </c:pt>
                  <c:pt idx="31">
                    <c:v>26 Jan</c:v>
                  </c:pt>
                  <c:pt idx="32">
                    <c:v>2 Feb</c:v>
                  </c:pt>
                  <c:pt idx="33">
                    <c:v>9 Feb</c:v>
                  </c:pt>
                  <c:pt idx="34">
                    <c:v>16 Feb</c:v>
                  </c:pt>
                  <c:pt idx="35">
                    <c:v>23 Feb</c:v>
                  </c:pt>
                  <c:pt idx="36">
                    <c:v>2 Mar</c:v>
                  </c:pt>
                  <c:pt idx="37">
                    <c:v>9 Mar</c:v>
                  </c:pt>
                  <c:pt idx="38">
                    <c:v>16 Mar</c:v>
                  </c:pt>
                  <c:pt idx="39">
                    <c:v>23 Mar</c:v>
                  </c:pt>
                  <c:pt idx="40">
                    <c:v>30 Mar</c:v>
                  </c:pt>
                  <c:pt idx="41">
                    <c:v>6 Apr</c:v>
                  </c:pt>
                  <c:pt idx="42">
                    <c:v>13 Apr</c:v>
                  </c:pt>
                  <c:pt idx="43">
                    <c:v>20 Apr</c:v>
                  </c:pt>
                  <c:pt idx="44">
                    <c:v>27 Apr</c:v>
                  </c:pt>
                  <c:pt idx="45">
                    <c:v>4 May</c:v>
                  </c:pt>
                  <c:pt idx="46">
                    <c:v>11 May</c:v>
                  </c:pt>
                  <c:pt idx="47">
                    <c:v>18 May</c:v>
                  </c:pt>
                  <c:pt idx="48">
                    <c:v>25 May</c:v>
                  </c:pt>
                  <c:pt idx="49">
                    <c:v>1 Jun</c:v>
                  </c:pt>
                  <c:pt idx="50">
                    <c:v>8 Jun</c:v>
                  </c:pt>
                  <c:pt idx="51">
                    <c:v>15 Jun</c:v>
                  </c:pt>
                  <c:pt idx="52">
                    <c:v>22 Jun</c:v>
                  </c:pt>
                </c:lvl>
              </c:multiLvlStrCache>
            </c:multiLvl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211215</c:v>
                </c:pt>
                <c:pt idx="1">
                  <c:v>292841</c:v>
                </c:pt>
                <c:pt idx="2">
                  <c:v>264832</c:v>
                </c:pt>
                <c:pt idx="3">
                  <c:v>260361</c:v>
                </c:pt>
                <c:pt idx="4">
                  <c:v>277243</c:v>
                </c:pt>
                <c:pt idx="5">
                  <c:v>278429</c:v>
                </c:pt>
                <c:pt idx="6">
                  <c:v>312876</c:v>
                </c:pt>
                <c:pt idx="7">
                  <c:v>295549</c:v>
                </c:pt>
                <c:pt idx="8">
                  <c:v>295338</c:v>
                </c:pt>
                <c:pt idx="9">
                  <c:v>313805</c:v>
                </c:pt>
                <c:pt idx="10">
                  <c:v>314625</c:v>
                </c:pt>
                <c:pt idx="11">
                  <c:v>308231</c:v>
                </c:pt>
                <c:pt idx="12">
                  <c:v>303796</c:v>
                </c:pt>
                <c:pt idx="13">
                  <c:v>306169</c:v>
                </c:pt>
                <c:pt idx="14">
                  <c:v>307411</c:v>
                </c:pt>
                <c:pt idx="15">
                  <c:v>309806</c:v>
                </c:pt>
                <c:pt idx="16">
                  <c:v>328842</c:v>
                </c:pt>
                <c:pt idx="17">
                  <c:v>311957</c:v>
                </c:pt>
                <c:pt idx="18">
                  <c:v>299491</c:v>
                </c:pt>
                <c:pt idx="19">
                  <c:v>293604</c:v>
                </c:pt>
                <c:pt idx="20">
                  <c:v>282511</c:v>
                </c:pt>
                <c:pt idx="21">
                  <c:v>276048</c:v>
                </c:pt>
                <c:pt idx="22">
                  <c:v>281269</c:v>
                </c:pt>
                <c:pt idx="23">
                  <c:v>266590</c:v>
                </c:pt>
                <c:pt idx="24">
                  <c:v>272337</c:v>
                </c:pt>
                <c:pt idx="25">
                  <c:v>264693</c:v>
                </c:pt>
                <c:pt idx="26">
                  <c:v>196983</c:v>
                </c:pt>
                <c:pt idx="27">
                  <c:v>271462</c:v>
                </c:pt>
                <c:pt idx="28">
                  <c:v>337197</c:v>
                </c:pt>
                <c:pt idx="29">
                  <c:v>332035</c:v>
                </c:pt>
                <c:pt idx="30">
                  <c:v>325800</c:v>
                </c:pt>
                <c:pt idx="31">
                  <c:v>322709</c:v>
                </c:pt>
                <c:pt idx="32">
                  <c:v>324615</c:v>
                </c:pt>
                <c:pt idx="33">
                  <c:v>338283</c:v>
                </c:pt>
                <c:pt idx="34">
                  <c:v>345443</c:v>
                </c:pt>
                <c:pt idx="35">
                  <c:v>329936</c:v>
                </c:pt>
                <c:pt idx="36">
                  <c:v>337151</c:v>
                </c:pt>
                <c:pt idx="37">
                  <c:v>349453</c:v>
                </c:pt>
                <c:pt idx="38">
                  <c:v>358128</c:v>
                </c:pt>
                <c:pt idx="39">
                  <c:v>162274</c:v>
                </c:pt>
                <c:pt idx="40">
                  <c:v>275638</c:v>
                </c:pt>
                <c:pt idx="41">
                  <c:v>363855</c:v>
                </c:pt>
                <c:pt idx="42">
                  <c:v>369707</c:v>
                </c:pt>
                <c:pt idx="43">
                  <c:v>365904</c:v>
                </c:pt>
                <c:pt idx="44">
                  <c:v>355947</c:v>
                </c:pt>
                <c:pt idx="45">
                  <c:v>370141</c:v>
                </c:pt>
                <c:pt idx="46">
                  <c:v>334909</c:v>
                </c:pt>
                <c:pt idx="47">
                  <c:v>381148</c:v>
                </c:pt>
                <c:pt idx="48">
                  <c:v>359083</c:v>
                </c:pt>
                <c:pt idx="49">
                  <c:v>268325</c:v>
                </c:pt>
                <c:pt idx="50">
                  <c:v>272745</c:v>
                </c:pt>
                <c:pt idx="51">
                  <c:v>269967</c:v>
                </c:pt>
                <c:pt idx="52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7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0.008894361036496394</c:v>
                </c:pt>
                <c:pt idx="1">
                  <c:v>0.016181968697541613</c:v>
                </c:pt>
                <c:pt idx="2">
                  <c:v>0.07289744503109376</c:v>
                </c:pt>
                <c:pt idx="3">
                  <c:v>0.39062384073606293</c:v>
                </c:pt>
                <c:pt idx="4">
                  <c:v>0.5114023844988054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36983</c:v>
                </c:pt>
                <c:pt idx="1">
                  <c:v>31912</c:v>
                </c:pt>
                <c:pt idx="2">
                  <c:v>41899</c:v>
                </c:pt>
                <c:pt idx="3">
                  <c:v>46306</c:v>
                </c:pt>
                <c:pt idx="4">
                  <c:v>47129</c:v>
                </c:pt>
                <c:pt idx="5">
                  <c:v>50028</c:v>
                </c:pt>
                <c:pt idx="6">
                  <c:v>51482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/politiloggen?distrikt=ost</c:v>
                  </c:pt>
                  <c:pt idx="2">
                    <c:v>aktuelt-tall-og-fakta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249995</c:v>
                </c:pt>
                <c:pt idx="1">
                  <c:v>311529</c:v>
                </c:pt>
                <c:pt idx="2">
                  <c:v>323884</c:v>
                </c:pt>
                <c:pt idx="3">
                  <c:v>436603</c:v>
                </c:pt>
                <c:pt idx="4">
                  <c:v>708708</c:v>
                </c:pt>
                <c:pt idx="5">
                  <c:v>768072</c:v>
                </c:pt>
                <c:pt idx="6">
                  <c:v>1477740</c:v>
                </c:pt>
                <c:pt idx="7">
                  <c:v>1634903</c:v>
                </c:pt>
                <c:pt idx="8">
                  <c:v>2157383</c:v>
                </c:pt>
                <c:pt idx="9">
                  <c:v>2633467</c:v>
                </c:pt>
                <c:pt idx="10">
                  <c:v>5411793</c:v>
                </c:pt>
                <c:pt idx="11">
                  <c:v>7850830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0.00001486027222283206</c:v>
                </c:pt>
                <c:pt idx="1">
                  <c:v>0.0032698022347246165</c:v>
                </c:pt>
                <c:pt idx="2">
                  <c:v>0.008718641029189914</c:v>
                </c:pt>
                <c:pt idx="3">
                  <c:v>0.014471084947390297</c:v>
                </c:pt>
                <c:pt idx="4">
                  <c:v>0.24574757582318316</c:v>
                </c:pt>
                <c:pt idx="5">
                  <c:v>0.7277641516433292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0.005146535300413962</c:v>
                </c:pt>
                <c:pt idx="1">
                  <c:v>0.0653297700497613</c:v>
                </c:pt>
                <c:pt idx="2">
                  <c:v>0.1809921498713773</c:v>
                </c:pt>
                <c:pt idx="3">
                  <c:v>0.21919747587971727</c:v>
                </c:pt>
                <c:pt idx="4">
                  <c:v>0.5251917408993306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12 months: 25 Jun 2025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8.xml"/><Relationship Id="rId2" Type="http://schemas.openxmlformats.org/officeDocument/2006/relationships/chart" Target="/ppt/charts/chart3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1.xml"/><Relationship Id="rId2" Type="http://schemas.openxmlformats.org/officeDocument/2006/relationships/chart" Target="/ppt/charts/chart37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12 months: 25 Jun 2025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12 months: 25 Jun 2025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15.9M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−51.4%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+48.7%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30.1%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−42.1%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39s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+89.1%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3.1M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+109.1%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report tables cover 1 Dec 2025 – 24 Jun 2026 (206 days), the part of the range with detailed data.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week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12 months: 25 Jun 2025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 · 16 Jan (+37%) · 8 Jan (+31%)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report tables cover 1 Dec 2025 – 24 Jun 2026 (206 days), the part of the range with detailed data.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207,462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54,893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47,233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24,516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20,126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17,633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15,938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13,180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mosjoen.com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4,421,247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200,274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30,691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6,507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4,704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6,371,016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713,113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573,450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203,171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183,643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120,849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119,928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97,568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69,469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38,204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37,155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35,369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−207,278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 Dec – 26 Dec 2025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−84,194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71,172 police reports were submitted online in the period, on average 345 a day. From the first to the last 28 days the average went up 21%.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65%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160,064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103,747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74,388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71,172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15.6 visits with a crash and 28.8 with validation errors. The crash rate went from 10.9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2,324,660 clicks (11,285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2,324,660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215,215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88,327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83,311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 of visits are from mobile. Desktop visits have 7.4 actions per visit against 4.3 on mobile, and last 5m 21s against 3m 10s. Reports submitted per 1,000 visits: 16.4 on desktop and 5.0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6,709,412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148.4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2,265,599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21s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80,379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173.7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 of visits use search (230,452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73 times, search 20 times, and the breadcrumb trail is used 28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(7.6 per visit), while social networks have the fewest (2.4). The most submitted reports per 1,000 visits come from websites (13.4).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672,057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81,999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4,714,727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149,185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 of visits that start on the most used entry pages leave without doing anything else. The highest bounce rate is on “politiloggen” with 43%.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3,080,644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2,020,420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893,951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665,462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595,362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329,850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194,519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139,827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131,925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80,939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(2,585,247 accepted, 724,940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in 1,000 visits hit a JavaScript error (from 50 to 34 between the start and end of the period). Pages load in 0.97 seconds on average (from 1.00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92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768,072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311,529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249,995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217,684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189,621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165,434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136,545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85,345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78,905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36,804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(69%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51,436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14,361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Detailed report tables cover 1 Dec 2025 – 24 Jun 2026 (206 days), the part of the range with detailed data.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12 months: 25 Jun 2025 – 24 Jun 2026</dc:title>
  <dc:subject>PptxGenJS Presentation</dc:subject>
  <dc:creator>PptxGenJS</dc:creator>
  <cp:lastModifiedBy>PptxGenJS</cp:lastModifiedBy>
  <cp:revision>1</cp:revision>
  <dcterms:created xsi:type="dcterms:W3CDTF">2026-10-15T12:04:53Z</dcterms:created>
  <dcterms:modified xsi:type="dcterms:W3CDTF">2026-10-15T12:04:53Z</dcterms:modified>
</cp:coreProperties>
</file>