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8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84.xml" ContentType="application/vnd.openxmlformats-officedocument.drawingml.chart+xml"/>
  <Override PartName="/ppt/charts/chart28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86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87.xml" ContentType="application/vnd.openxmlformats-officedocument.drawingml.chart+xml"/>
  <Override PartName="/ppt/charts/chart28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2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3.xlsx"/></Relationships>
</file>

<file path=ppt/charts/_rels/chart2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4.xlsx"/></Relationships>
</file>

<file path=ppt/charts/_rels/chart28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5.xlsx"/></Relationships>
</file>

<file path=ppt/charts/_rels/chart28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6.xlsx"/></Relationships>
</file>

<file path=ppt/charts/_rels/chart28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7.xlsx"/></Relationships>
</file>

<file path=ppt/charts/_rels/chart2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8.xlsx"/></Relationships>
</file>

<file path=ppt/charts/chart2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27. mars</c:v>
                  </c:pt>
                  <c:pt idx="1">
                    <c:v>28. mars</c:v>
                  </c:pt>
                  <c:pt idx="2">
                    <c:v>29. mars</c:v>
                  </c:pt>
                  <c:pt idx="3">
                    <c:v>30. mars</c:v>
                  </c:pt>
                  <c:pt idx="4">
                    <c:v>31. mars</c:v>
                  </c:pt>
                  <c:pt idx="5">
                    <c:v>1. apr.</c:v>
                  </c:pt>
                  <c:pt idx="6">
                    <c:v>2. apr.</c:v>
                  </c:pt>
                  <c:pt idx="7">
                    <c:v>3. apr.</c:v>
                  </c:pt>
                  <c:pt idx="8">
                    <c:v>4. apr.</c:v>
                  </c:pt>
                  <c:pt idx="9">
                    <c:v>5. apr.</c:v>
                  </c:pt>
                  <c:pt idx="10">
                    <c:v>6. apr.</c:v>
                  </c:pt>
                  <c:pt idx="11">
                    <c:v>7. apr.</c:v>
                  </c:pt>
                  <c:pt idx="12">
                    <c:v>8. apr.</c:v>
                  </c:pt>
                  <c:pt idx="13">
                    <c:v>9. apr.</c:v>
                  </c:pt>
                  <c:pt idx="14">
                    <c:v>10. apr.</c:v>
                  </c:pt>
                  <c:pt idx="15">
                    <c:v>11. apr.</c:v>
                  </c:pt>
                  <c:pt idx="16">
                    <c:v>12. apr.</c:v>
                  </c:pt>
                  <c:pt idx="17">
                    <c:v>13. apr.</c:v>
                  </c:pt>
                  <c:pt idx="18">
                    <c:v>14. apr.</c:v>
                  </c:pt>
                  <c:pt idx="19">
                    <c:v>15. apr.</c:v>
                  </c:pt>
                  <c:pt idx="20">
                    <c:v>16. apr.</c:v>
                  </c:pt>
                  <c:pt idx="21">
                    <c:v>17. apr.</c:v>
                  </c:pt>
                  <c:pt idx="22">
                    <c:v>18. apr.</c:v>
                  </c:pt>
                  <c:pt idx="23">
                    <c:v>19. apr.</c:v>
                  </c:pt>
                  <c:pt idx="24">
                    <c:v>20. apr.</c:v>
                  </c:pt>
                  <c:pt idx="25">
                    <c:v>21. apr.</c:v>
                  </c:pt>
                  <c:pt idx="26">
                    <c:v>22. apr.</c:v>
                  </c:pt>
                  <c:pt idx="27">
                    <c:v>23. apr.</c:v>
                  </c:pt>
                  <c:pt idx="28">
                    <c:v>24. apr.</c:v>
                  </c:pt>
                  <c:pt idx="29">
                    <c:v>25. apr.</c:v>
                  </c:pt>
                  <c:pt idx="30">
                    <c:v>26. apr.</c:v>
                  </c:pt>
                  <c:pt idx="31">
                    <c:v>27. apr.</c:v>
                  </c:pt>
                  <c:pt idx="32">
                    <c:v>28. apr.</c:v>
                  </c:pt>
                  <c:pt idx="33">
                    <c:v>29. apr.</c:v>
                  </c:pt>
                  <c:pt idx="34">
                    <c:v>30. apr.</c:v>
                  </c:pt>
                  <c:pt idx="35">
                    <c:v>1. mai</c:v>
                  </c:pt>
                  <c:pt idx="36">
                    <c:v>2. mai</c:v>
                  </c:pt>
                  <c:pt idx="37">
                    <c:v>3. mai</c:v>
                  </c:pt>
                  <c:pt idx="38">
                    <c:v>4. mai</c:v>
                  </c:pt>
                  <c:pt idx="39">
                    <c:v>5. mai</c:v>
                  </c:pt>
                  <c:pt idx="40">
                    <c:v>6. mai</c:v>
                  </c:pt>
                  <c:pt idx="41">
                    <c:v>7. mai</c:v>
                  </c:pt>
                  <c:pt idx="42">
                    <c:v>8. mai</c:v>
                  </c:pt>
                  <c:pt idx="43">
                    <c:v>9. mai</c:v>
                  </c:pt>
                  <c:pt idx="44">
                    <c:v>10. mai</c:v>
                  </c:pt>
                  <c:pt idx="45">
                    <c:v>11. mai</c:v>
                  </c:pt>
                  <c:pt idx="46">
                    <c:v>12. mai</c:v>
                  </c:pt>
                  <c:pt idx="47">
                    <c:v>13. mai</c:v>
                  </c:pt>
                  <c:pt idx="48">
                    <c:v>14. mai</c:v>
                  </c:pt>
                  <c:pt idx="49">
                    <c:v>15. mai</c:v>
                  </c:pt>
                  <c:pt idx="50">
                    <c:v>16. mai</c:v>
                  </c:pt>
                  <c:pt idx="51">
                    <c:v>17. mai</c:v>
                  </c:pt>
                  <c:pt idx="52">
                    <c:v>18. mai</c:v>
                  </c:pt>
                  <c:pt idx="53">
                    <c:v>19. mai</c:v>
                  </c:pt>
                  <c:pt idx="54">
                    <c:v>20. mai</c:v>
                  </c:pt>
                  <c:pt idx="55">
                    <c:v>21. mai</c:v>
                  </c:pt>
                  <c:pt idx="56">
                    <c:v>22. mai</c:v>
                  </c:pt>
                  <c:pt idx="57">
                    <c:v>23. mai</c:v>
                  </c:pt>
                  <c:pt idx="58">
                    <c:v>24. mai</c:v>
                  </c:pt>
                  <c:pt idx="59">
                    <c:v>25. mai</c:v>
                  </c:pt>
                  <c:pt idx="60">
                    <c:v>26. mai</c:v>
                  </c:pt>
                  <c:pt idx="61">
                    <c:v>27. mai</c:v>
                  </c:pt>
                  <c:pt idx="62">
                    <c:v>28. mai</c:v>
                  </c:pt>
                  <c:pt idx="63">
                    <c:v>29. mai</c:v>
                  </c:pt>
                  <c:pt idx="64">
                    <c:v>30. mai</c:v>
                  </c:pt>
                  <c:pt idx="65">
                    <c:v>31. mai</c:v>
                  </c:pt>
                  <c:pt idx="66">
                    <c:v>1. juni</c:v>
                  </c:pt>
                  <c:pt idx="67">
                    <c:v>2. juni</c:v>
                  </c:pt>
                  <c:pt idx="68">
                    <c:v>3. juni</c:v>
                  </c:pt>
                  <c:pt idx="69">
                    <c:v>4. juni</c:v>
                  </c:pt>
                  <c:pt idx="70">
                    <c:v>5. juni</c:v>
                  </c:pt>
                  <c:pt idx="71">
                    <c:v>6. juni</c:v>
                  </c:pt>
                  <c:pt idx="72">
                    <c:v>7. juni</c:v>
                  </c:pt>
                  <c:pt idx="73">
                    <c:v>8. juni</c:v>
                  </c:pt>
                  <c:pt idx="74">
                    <c:v>9. juni</c:v>
                  </c:pt>
                  <c:pt idx="75">
                    <c:v>10. juni</c:v>
                  </c:pt>
                  <c:pt idx="76">
                    <c:v>11. juni</c:v>
                  </c:pt>
                  <c:pt idx="77">
                    <c:v>12. juni</c:v>
                  </c:pt>
                  <c:pt idx="78">
                    <c:v>13. juni</c:v>
                  </c:pt>
                  <c:pt idx="79">
                    <c:v>14. juni</c:v>
                  </c:pt>
                  <c:pt idx="80">
                    <c:v>15. juni</c:v>
                  </c:pt>
                  <c:pt idx="81">
                    <c:v>16. juni</c:v>
                  </c:pt>
                  <c:pt idx="82">
                    <c:v>17. juni</c:v>
                  </c:pt>
                  <c:pt idx="83">
                    <c:v>18. juni</c:v>
                  </c:pt>
                  <c:pt idx="84">
                    <c:v>19. juni</c:v>
                  </c:pt>
                  <c:pt idx="85">
                    <c:v>20. juni</c:v>
                  </c:pt>
                  <c:pt idx="86">
                    <c:v>21. juni</c:v>
                  </c:pt>
                  <c:pt idx="87">
                    <c:v>22. juni</c:v>
                  </c:pt>
                  <c:pt idx="88">
                    <c:v>23. juni</c:v>
                  </c:pt>
                  <c:pt idx="89">
                    <c:v>24. juni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90 dager: 27. mars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4.xml"/><Relationship Id="rId2" Type="http://schemas.openxmlformats.org/officeDocument/2006/relationships/chart" Target="/ppt/charts/chart28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7.xml"/><Relationship Id="rId2" Type="http://schemas.openxmlformats.org/officeDocument/2006/relationships/chart" Target="/ppt/charts/chart28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0,0 %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−13,7 %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+5,8 %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31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−7,5 %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+8,7 %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dag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2 045 550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2 857 728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326 649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50 937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25,3 %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−6,0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3,9 % → 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6,8 % → 10,7 %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2,8 %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18,5 % → 20,7 %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5,1 % → 6,8 %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 → 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6,0 % → 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+0,5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33 376 anmeldelser ble sendt inn digitalt i perioden, i snitt 371 per dag. Fra de første til de siste 28 dagene gikk snittet opp 15 %.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64 %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48 797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20,5 besøk med krasj og 33,3 med valideringsfeil. Krasjraten gikk fra 19,6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1 196 522 klikk (13 295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1 196 522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106 195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 av besøkene er fra mobil. PC-besøk har 6,8 handlinger per besøk mot 4,0 på mobil, og varer 5 min 16 s mot 3 min 00 s. Innsendte anmeldelser per 1 000 besøk: 17,7 på PC og 5,2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3 068 121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 av besøkene bruker søk (98 461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72 ganger, søket 20 ganger, og brødsmulestien brukes 27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(7,2 per besøk), mens sosiale medier har færrest (2,3). Flest innsendte anmeldelser per 1 000 besøk kommer fra nettsteder (13,5).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291 167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2 175 509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44 %.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1 483 671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904 335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408 540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239 000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(1 124 239 godtok, 312 979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av 1 000 besøk får en JavaScript-feil (fra 64 til 34 mellom starten og slutten av perioden). Sidene laster i snitt på 0,98 sekunder (fra 0,85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96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130 240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67 308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90 dager: 27. mars 2026 – 24. juni 2026</dc:title>
  <dc:subject>PptxGenJS Presentation</dc:subject>
  <dc:creator>PptxGenJS</dc:creator>
  <cp:lastModifiedBy>PptxGenJS</cp:lastModifiedBy>
  <cp:revision>1</cp:revision>
  <dcterms:created xsi:type="dcterms:W3CDTF">2026-10-15T10:28:11Z</dcterms:created>
  <dcterms:modified xsi:type="dcterms:W3CDTF">2026-10-15T10:28:11Z</dcterms:modified>
</cp:coreProperties>
</file>