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7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74.xml" ContentType="application/vnd.openxmlformats-officedocument.drawingml.chart+xml"/>
  <Override PartName="/ppt/charts/chart37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76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77.xml" ContentType="application/vnd.openxmlformats-officedocument.drawingml.chart+xml"/>
  <Override PartName="/ppt/charts/chart37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7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3.xlsx"/></Relationships>
</file>

<file path=ppt/charts/_rels/chart37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4.xlsx"/></Relationships>
</file>

<file path=ppt/charts/_rels/chart37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5.xlsx"/></Relationships>
</file>

<file path=ppt/charts/_rels/chart37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6.xlsx"/></Relationships>
</file>

<file path=ppt/charts/_rels/chart37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7.xlsx"/></Relationships>
</file>

<file path=ppt/charts/_rels/chart37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8.xlsx"/></Relationships>
</file>

<file path=ppt/charts/chart3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Sheet1!$A$2:$A$27</c:f>
              <c:multiLvlStrCache>
                <c:ptCount val="26"/>
                <c:lvl>
                  <c:pt idx="0">
                    <c:v>29 Dec</c:v>
                  </c:pt>
                  <c:pt idx="1">
                    <c:v>5 Jan</c:v>
                  </c:pt>
                  <c:pt idx="2">
                    <c:v>12 Jan</c:v>
                  </c:pt>
                  <c:pt idx="3">
                    <c:v>19 Jan</c:v>
                  </c:pt>
                  <c:pt idx="4">
                    <c:v>26 Jan</c:v>
                  </c:pt>
                  <c:pt idx="5">
                    <c:v>2 Feb</c:v>
                  </c:pt>
                  <c:pt idx="6">
                    <c:v>9 Feb</c:v>
                  </c:pt>
                  <c:pt idx="7">
                    <c:v>16 Feb</c:v>
                  </c:pt>
                  <c:pt idx="8">
                    <c:v>23 Feb</c:v>
                  </c:pt>
                  <c:pt idx="9">
                    <c:v>2 Mar</c:v>
                  </c:pt>
                  <c:pt idx="10">
                    <c:v>9 Mar</c:v>
                  </c:pt>
                  <c:pt idx="11">
                    <c:v>16 Mar</c:v>
                  </c:pt>
                  <c:pt idx="12">
                    <c:v>23 Mar</c:v>
                  </c:pt>
                  <c:pt idx="13">
                    <c:v>30 Mar</c:v>
                  </c:pt>
                  <c:pt idx="14">
                    <c:v>6 Apr</c:v>
                  </c:pt>
                  <c:pt idx="15">
                    <c:v>13 Apr</c:v>
                  </c:pt>
                  <c:pt idx="16">
                    <c:v>20 Apr</c:v>
                  </c:pt>
                  <c:pt idx="17">
                    <c:v>27 Apr</c:v>
                  </c:pt>
                  <c:pt idx="18">
                    <c:v>4 May</c:v>
                  </c:pt>
                  <c:pt idx="19">
                    <c:v>11 May</c:v>
                  </c:pt>
                  <c:pt idx="20">
                    <c:v>18 May</c:v>
                  </c:pt>
                  <c:pt idx="21">
                    <c:v>25 May</c:v>
                  </c:pt>
                  <c:pt idx="22">
                    <c:v>1 Jun</c:v>
                  </c:pt>
                  <c:pt idx="23">
                    <c:v>8 Jun</c:v>
                  </c:pt>
                  <c:pt idx="24">
                    <c:v>15 Jun</c:v>
                  </c:pt>
                  <c:pt idx="25">
                    <c:v>22 Jun</c:v>
                  </c:pt>
                </c:lvl>
              </c:multiLvlStrCache>
            </c:multiLvl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157513</c:v>
                </c:pt>
                <c:pt idx="1">
                  <c:v>337197</c:v>
                </c:pt>
                <c:pt idx="2">
                  <c:v>332035</c:v>
                </c:pt>
                <c:pt idx="3">
                  <c:v>325800</c:v>
                </c:pt>
                <c:pt idx="4">
                  <c:v>322709</c:v>
                </c:pt>
                <c:pt idx="5">
                  <c:v>324615</c:v>
                </c:pt>
                <c:pt idx="6">
                  <c:v>338283</c:v>
                </c:pt>
                <c:pt idx="7">
                  <c:v>345443</c:v>
                </c:pt>
                <c:pt idx="8">
                  <c:v>329936</c:v>
                </c:pt>
                <c:pt idx="9">
                  <c:v>337151</c:v>
                </c:pt>
                <c:pt idx="10">
                  <c:v>349453</c:v>
                </c:pt>
                <c:pt idx="11">
                  <c:v>358128</c:v>
                </c:pt>
                <c:pt idx="12">
                  <c:v>162274</c:v>
                </c:pt>
                <c:pt idx="13">
                  <c:v>275638</c:v>
                </c:pt>
                <c:pt idx="14">
                  <c:v>363855</c:v>
                </c:pt>
                <c:pt idx="15">
                  <c:v>369707</c:v>
                </c:pt>
                <c:pt idx="16">
                  <c:v>365904</c:v>
                </c:pt>
                <c:pt idx="17">
                  <c:v>355947</c:v>
                </c:pt>
                <c:pt idx="18">
                  <c:v>370141</c:v>
                </c:pt>
                <c:pt idx="19">
                  <c:v>334909</c:v>
                </c:pt>
                <c:pt idx="20">
                  <c:v>381148</c:v>
                </c:pt>
                <c:pt idx="21">
                  <c:v>359083</c:v>
                </c:pt>
                <c:pt idx="22">
                  <c:v>268325</c:v>
                </c:pt>
                <c:pt idx="23">
                  <c:v>272745</c:v>
                </c:pt>
                <c:pt idx="24">
                  <c:v>269967</c:v>
                </c:pt>
                <c:pt idx="25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4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0.008921287259428526</c:v>
                </c:pt>
                <c:pt idx="1">
                  <c:v>0.01591467131255352</c:v>
                </c:pt>
                <c:pt idx="2">
                  <c:v>0.0728933724548593</c:v>
                </c:pt>
                <c:pt idx="3">
                  <c:v>0.3852674880871005</c:v>
                </c:pt>
                <c:pt idx="4">
                  <c:v>0.5170031808860581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38705</c:v>
                </c:pt>
                <c:pt idx="1">
                  <c:v>33109</c:v>
                </c:pt>
                <c:pt idx="2">
                  <c:v>44714</c:v>
                </c:pt>
                <c:pt idx="3">
                  <c:v>49155</c:v>
                </c:pt>
                <c:pt idx="4">
                  <c:v>50153</c:v>
                </c:pt>
                <c:pt idx="5">
                  <c:v>53953</c:v>
                </c:pt>
                <c:pt idx="6">
                  <c:v>54397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/anmelde</c:v>
                  </c:pt>
                  <c:pt idx="1">
                    <c:v>aktuelt-tall-og-fakta</c:v>
                  </c:pt>
                  <c:pt idx="2">
                    <c:v>/politiloggen?distrikt=ost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219249</c:v>
                </c:pt>
                <c:pt idx="1">
                  <c:v>266054</c:v>
                </c:pt>
                <c:pt idx="2">
                  <c:v>270217</c:v>
                </c:pt>
                <c:pt idx="3">
                  <c:v>387277</c:v>
                </c:pt>
                <c:pt idx="4">
                  <c:v>602030</c:v>
                </c:pt>
                <c:pt idx="5">
                  <c:v>643045</c:v>
                </c:pt>
                <c:pt idx="6">
                  <c:v>1244241</c:v>
                </c:pt>
                <c:pt idx="7">
                  <c:v>1411097</c:v>
                </c:pt>
                <c:pt idx="8">
                  <c:v>1851761</c:v>
                </c:pt>
                <c:pt idx="9">
                  <c:v>2230846</c:v>
                </c:pt>
                <c:pt idx="10">
                  <c:v>4686540</c:v>
                </c:pt>
                <c:pt idx="11">
                  <c:v>6832379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0.000015053068234817993</c:v>
                </c:pt>
                <c:pt idx="1">
                  <c:v>0.0032009979443924854</c:v>
                </c:pt>
                <c:pt idx="2">
                  <c:v>0.008719674853726128</c:v>
                </c:pt>
                <c:pt idx="3">
                  <c:v>0.013786266172794418</c:v>
                </c:pt>
                <c:pt idx="4">
                  <c:v>0.24678493607381433</c:v>
                </c:pt>
                <c:pt idx="5">
                  <c:v>0.7274841881090632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0.005052401951469895</c:v>
                </c:pt>
                <c:pt idx="1">
                  <c:v>0.06595847327340074</c:v>
                </c:pt>
                <c:pt idx="2">
                  <c:v>0.18088692184496327</c:v>
                </c:pt>
                <c:pt idx="3">
                  <c:v>0.2190217726591862</c:v>
                </c:pt>
                <c:pt idx="4">
                  <c:v>0.5249265237530013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Year to date: 1 Jan 2026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4.xml"/><Relationship Id="rId2" Type="http://schemas.openxmlformats.org/officeDocument/2006/relationships/chart" Target="/ppt/charts/chart37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7.xml"/><Relationship Id="rId2" Type="http://schemas.openxmlformats.org/officeDocument/2006/relationships/chart" Target="/ppt/charts/chart37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 to date: 1 Jan 2026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 to date: 1 Jan 2026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8.1M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+12.4%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23.9M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5.0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−13.9%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30.7%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+4.1%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39s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+0.2%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1.8M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+48.1%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Matomo reports are capped at 500 rows per day; smaller entries are rolled into “Others”.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week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 to date: 1 Jan 2026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 · 16 Jan (+37%) · 8 Jan (+31%)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 to date: 1 Jan 2026 – 24 Jun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181,686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70,484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51,783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41,433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20,989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17,918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14,151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12,568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11,662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10,889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10,772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3,927,967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179,200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19,368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11,782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5,954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3,965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5,599,491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623,457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506,908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179,602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162,726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107,504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105,592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86,219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64,186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61,049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33,701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32,860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−207,278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Jan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+13,786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Jan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+13,056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61.2K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61,214 police reports were submitted online in the period, on average 350 a day. From the first to the last 28 days the average went up 26%.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65%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138,146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89,505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63,988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61,214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16.5 visits with a crash and 29.5 with validation errors. The crash rate went from 10.3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2,173,478 clicks (12,420 a day), 12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2,173,478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186,758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84,140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83,311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51,017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 of visits are from mobile. Desktop visits have 7.3 actions per visit against 4.2 on mobile, and last 5m 18s against 3m 09s. Reports submitted per 1,000 visits: 16.1 on desktop and 4.8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5,896,012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09s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156.0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2,000,108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18s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151.2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70,670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16s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184.0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 of visits use search (202,823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74 times, search 20 times, and the breadcrumb trail is used 28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(7.5 per visit), while social networks have the fewest (2.4). The most submitted reports per 1,000 visits come from websites (12.9).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590,776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72,304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4,190,135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128,983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 of visits that start on the most used entry pages leave without doing anything else. The highest bounce rate is on “politiloggen” with 43%.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2,792,061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1,752,996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789,057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561,235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506,223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278,684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170,634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122,251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116,233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70,788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(2,279,782 accepted, 637,821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in 1,000 visits hit a JavaScript error (from 38 to 34 between the start and end of the period). Pages load in 0.97 seconds on average (from 1.00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94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643,045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270,217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216,056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164,895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155,314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147,220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133,321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118,754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75,732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64,320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63,169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30,242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(68%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44,364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12,451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6,638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Year to date: 1 Jan 2026 – 24 Jun 2026</dc:title>
  <dc:subject>PptxGenJS Presentation</dc:subject>
  <dc:creator>PptxGenJS</dc:creator>
  <cp:lastModifiedBy>PptxGenJS</cp:lastModifiedBy>
  <cp:revision>1</cp:revision>
  <dcterms:created xsi:type="dcterms:W3CDTF">2026-10-15T12:05:08Z</dcterms:created>
  <dcterms:modified xsi:type="dcterms:W3CDTF">2026-10-15T12:05:08Z</dcterms:modified>
</cp:coreProperties>
</file>