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49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50.xml" ContentType="application/vnd.openxmlformats-officedocument.drawingml.chart+xml"/>
  <Override PartName="/ppt/charts/chart35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5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53.xml" ContentType="application/vnd.openxmlformats-officedocument.drawingml.chart+xml"/>
  <Override PartName="/ppt/charts/chart35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4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9.xlsx"/></Relationships>
</file>

<file path=ppt/charts/_rels/chart35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0.xlsx"/></Relationships>
</file>

<file path=ppt/charts/_rels/chart35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1.xlsx"/></Relationships>
</file>

<file path=ppt/charts/_rels/chart3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2.xlsx"/></Relationships>
</file>

<file path=ppt/charts/_rels/chart3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3.xlsx"/></Relationships>
</file>

<file path=ppt/charts/_rels/chart3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4.xlsx"/></Relationships>
</file>

<file path=ppt/charts/chart3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 Mar</c:v>
                  </c:pt>
                  <c:pt idx="1">
                    <c:v>28 Mar</c:v>
                  </c:pt>
                  <c:pt idx="2">
                    <c:v>29 Mar</c:v>
                  </c:pt>
                  <c:pt idx="3">
                    <c:v>30 Mar</c:v>
                  </c:pt>
                  <c:pt idx="4">
                    <c:v>31 Mar</c:v>
                  </c:pt>
                  <c:pt idx="5">
                    <c:v>1 Apr</c:v>
                  </c:pt>
                  <c:pt idx="6">
                    <c:v>2 Apr</c:v>
                  </c:pt>
                  <c:pt idx="7">
                    <c:v>3 Apr</c:v>
                  </c:pt>
                  <c:pt idx="8">
                    <c:v>4 Apr</c:v>
                  </c:pt>
                  <c:pt idx="9">
                    <c:v>5 Apr</c:v>
                  </c:pt>
                  <c:pt idx="10">
                    <c:v>6 Apr</c:v>
                  </c:pt>
                  <c:pt idx="11">
                    <c:v>7 Apr</c:v>
                  </c:pt>
                  <c:pt idx="12">
                    <c:v>8 Apr</c:v>
                  </c:pt>
                  <c:pt idx="13">
                    <c:v>9 Apr</c:v>
                  </c:pt>
                  <c:pt idx="14">
                    <c:v>10 Apr</c:v>
                  </c:pt>
                  <c:pt idx="15">
                    <c:v>11 Apr</c:v>
                  </c:pt>
                  <c:pt idx="16">
                    <c:v>12 Apr</c:v>
                  </c:pt>
                  <c:pt idx="17">
                    <c:v>13 Apr</c:v>
                  </c:pt>
                  <c:pt idx="18">
                    <c:v>14 Apr</c:v>
                  </c:pt>
                  <c:pt idx="19">
                    <c:v>15 Apr</c:v>
                  </c:pt>
                  <c:pt idx="20">
                    <c:v>16 Apr</c:v>
                  </c:pt>
                  <c:pt idx="21">
                    <c:v>17 Apr</c:v>
                  </c:pt>
                  <c:pt idx="22">
                    <c:v>18 Apr</c:v>
                  </c:pt>
                  <c:pt idx="23">
                    <c:v>19 Apr</c:v>
                  </c:pt>
                  <c:pt idx="24">
                    <c:v>20 Apr</c:v>
                  </c:pt>
                  <c:pt idx="25">
                    <c:v>21 Apr</c:v>
                  </c:pt>
                  <c:pt idx="26">
                    <c:v>22 Apr</c:v>
                  </c:pt>
                  <c:pt idx="27">
                    <c:v>23 Apr</c:v>
                  </c:pt>
                  <c:pt idx="28">
                    <c:v>24 Apr</c:v>
                  </c:pt>
                  <c:pt idx="29">
                    <c:v>25 Apr</c:v>
                  </c:pt>
                  <c:pt idx="30">
                    <c:v>26 Apr</c:v>
                  </c:pt>
                  <c:pt idx="31">
                    <c:v>27 Apr</c:v>
                  </c:pt>
                  <c:pt idx="32">
                    <c:v>28 Apr</c:v>
                  </c:pt>
                  <c:pt idx="33">
                    <c:v>29 Apr</c:v>
                  </c:pt>
                  <c:pt idx="34">
                    <c:v>30 Apr</c:v>
                  </c:pt>
                  <c:pt idx="35">
                    <c:v>1 May</c:v>
                  </c:pt>
                  <c:pt idx="36">
                    <c:v>2 May</c:v>
                  </c:pt>
                  <c:pt idx="37">
                    <c:v>3 May</c:v>
                  </c:pt>
                  <c:pt idx="38">
                    <c:v>4 May</c:v>
                  </c:pt>
                  <c:pt idx="39">
                    <c:v>5 May</c:v>
                  </c:pt>
                  <c:pt idx="40">
                    <c:v>6 May</c:v>
                  </c:pt>
                  <c:pt idx="41">
                    <c:v>7 May</c:v>
                  </c:pt>
                  <c:pt idx="42">
                    <c:v>8 May</c:v>
                  </c:pt>
                  <c:pt idx="43">
                    <c:v>9 May</c:v>
                  </c:pt>
                  <c:pt idx="44">
                    <c:v>10 May</c:v>
                  </c:pt>
                  <c:pt idx="45">
                    <c:v>11 May</c:v>
                  </c:pt>
                  <c:pt idx="46">
                    <c:v>12 May</c:v>
                  </c:pt>
                  <c:pt idx="47">
                    <c:v>13 May</c:v>
                  </c:pt>
                  <c:pt idx="48">
                    <c:v>14 May</c:v>
                  </c:pt>
                  <c:pt idx="49">
                    <c:v>15 May</c:v>
                  </c:pt>
                  <c:pt idx="50">
                    <c:v>16 May</c:v>
                  </c:pt>
                  <c:pt idx="51">
                    <c:v>17 May</c:v>
                  </c:pt>
                  <c:pt idx="52">
                    <c:v>18 May</c:v>
                  </c:pt>
                  <c:pt idx="53">
                    <c:v>19 May</c:v>
                  </c:pt>
                  <c:pt idx="54">
                    <c:v>20 May</c:v>
                  </c:pt>
                  <c:pt idx="55">
                    <c:v>21 May</c:v>
                  </c:pt>
                  <c:pt idx="56">
                    <c:v>22 May</c:v>
                  </c:pt>
                  <c:pt idx="57">
                    <c:v>23 May</c:v>
                  </c:pt>
                  <c:pt idx="58">
                    <c:v>24 May</c:v>
                  </c:pt>
                  <c:pt idx="59">
                    <c:v>25 May</c:v>
                  </c:pt>
                  <c:pt idx="60">
                    <c:v>26 May</c:v>
                  </c:pt>
                  <c:pt idx="61">
                    <c:v>27 May</c:v>
                  </c:pt>
                  <c:pt idx="62">
                    <c:v>28 May</c:v>
                  </c:pt>
                  <c:pt idx="63">
                    <c:v>29 May</c:v>
                  </c:pt>
                  <c:pt idx="64">
                    <c:v>30 May</c:v>
                  </c:pt>
                  <c:pt idx="65">
                    <c:v>31 May</c:v>
                  </c:pt>
                  <c:pt idx="66">
                    <c:v>1 Jun</c:v>
                  </c:pt>
                  <c:pt idx="67">
                    <c:v>2 Jun</c:v>
                  </c:pt>
                  <c:pt idx="68">
                    <c:v>3 Jun</c:v>
                  </c:pt>
                  <c:pt idx="69">
                    <c:v>4 Jun</c:v>
                  </c:pt>
                  <c:pt idx="70">
                    <c:v>5 Jun</c:v>
                  </c:pt>
                  <c:pt idx="71">
                    <c:v>6 Jun</c:v>
                  </c:pt>
                  <c:pt idx="72">
                    <c:v>7 Jun</c:v>
                  </c:pt>
                  <c:pt idx="73">
                    <c:v>8 Jun</c:v>
                  </c:pt>
                  <c:pt idx="74">
                    <c:v>9 Jun</c:v>
                  </c:pt>
                  <c:pt idx="75">
                    <c:v>10 Jun</c:v>
                  </c:pt>
                  <c:pt idx="76">
                    <c:v>11 Jun</c:v>
                  </c:pt>
                  <c:pt idx="77">
                    <c:v>12 Jun</c:v>
                  </c:pt>
                  <c:pt idx="78">
                    <c:v>13 Jun</c:v>
                  </c:pt>
                  <c:pt idx="79">
                    <c:v>14 Jun</c:v>
                  </c:pt>
                  <c:pt idx="80">
                    <c:v>15 Jun</c:v>
                  </c:pt>
                  <c:pt idx="81">
                    <c:v>16 Jun</c:v>
                  </c:pt>
                  <c:pt idx="82">
                    <c:v>17 Jun</c:v>
                  </c:pt>
                  <c:pt idx="83">
                    <c:v>18 Jun</c:v>
                  </c:pt>
                  <c:pt idx="84">
                    <c:v>19 Jun</c:v>
                  </c:pt>
                  <c:pt idx="85">
                    <c:v>20 Jun</c:v>
                  </c:pt>
                  <c:pt idx="86">
                    <c:v>21 Jun</c:v>
                  </c:pt>
                  <c:pt idx="87">
                    <c:v>22 Jun</c:v>
                  </c:pt>
                  <c:pt idx="88">
                    <c:v>23 Jun</c:v>
                  </c:pt>
                  <c:pt idx="89">
                    <c:v>24 Jun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90 days: 27 Mar 2026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0.xml"/><Relationship Id="rId2" Type="http://schemas.openxmlformats.org/officeDocument/2006/relationships/chart" Target="/ppt/charts/chart35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3.xml"/><Relationship Id="rId2" Type="http://schemas.openxmlformats.org/officeDocument/2006/relationships/chart" Target="/ppt/charts/chart35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0.0%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−13.7% vs previous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−12.9%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31.6%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+5.8%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31s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−7.5%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+8.7%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day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2,045,550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2,857,728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326,649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−112,916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 before → now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31.3% → 25.3%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−6.0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3.9% → 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6.8% → 10.7%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 → 2.8%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18.5% → 20.7%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5.1% → 6.8%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 → 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−1.6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6.0% → 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+0.5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33.4K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33,376 police reports were submitted online in the period, on average 371 a day. From the first to the last 28 days the average went up 15%.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64%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20.5 visits with a crash and 33.3 with validation errors. The crash rate went from 19.6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1,196,522 clicks (13,295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1,196,522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106,195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of visits are from mobile. Desktop visits have 6.8 actions per visit against 4.0 on mobile, and last 5m 16s against 3m 00s. Reports submitted per 1,000 visits: 17.7 on desktop and 5.2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3,068,121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971,050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16s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 of visits use search (98,461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72 times, search 20 times, and the breadcrumb trail is used 27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(7.2 per visit), while social networks have the fewest (2.3). The most submitted reports per 1,000 visits come from websites (13.5).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291,167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2,175,509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of visits that start on the most used entry pages leave without doing anything else. The highest bounce rate is on “politiloggen” with 44%.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1,483,671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904,335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408,540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(1,124,239 accepted, 312,979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in 1,000 visits hit a JavaScript error (from 64 to 34 between the start and end of the period). Pages load in 0.98 seconds on average (from 0.85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96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130,240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77,194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29,861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90 days: 27 Mar 2026 – 24 Jun 2026</dc:title>
  <dc:subject>PptxGenJS Presentation</dc:subject>
  <dc:creator>PptxGenJS</dc:creator>
  <cp:lastModifiedBy>PptxGenJS</cp:lastModifiedBy>
  <cp:revision>1</cp:revision>
  <dcterms:created xsi:type="dcterms:W3CDTF">2026-10-15T12:04:08Z</dcterms:created>
  <dcterms:modified xsi:type="dcterms:W3CDTF">2026-10-15T12:04:08Z</dcterms:modified>
</cp:coreProperties>
</file>