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85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86.xml" ContentType="application/vnd.openxmlformats-officedocument.drawingml.chart+xml"/>
  <Override PartName="/ppt/charts/chart38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88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89.xml" ContentType="application/vnd.openxmlformats-officedocument.drawingml.chart+xml"/>
  <Override PartName="/ppt/charts/chart39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8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5.xlsx"/></Relationships>
</file>

<file path=ppt/charts/_rels/chart38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6.xlsx"/></Relationships>
</file>

<file path=ppt/charts/_rels/chart38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7.xlsx"/></Relationships>
</file>

<file path=ppt/charts/_rels/chart38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8.xlsx"/></Relationships>
</file>

<file path=ppt/charts/_rels/chart38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9.xlsx"/></Relationships>
</file>

<file path=ppt/charts/_rels/chart39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0.xlsx"/></Relationships>
</file>

<file path=ppt/charts/chart3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Mar 2026</c:v>
                  </c:pt>
                  <c:pt idx="1">
                    <c:v>Apr 2026</c:v>
                  </c:pt>
                  <c:pt idx="2">
                    <c:v>May 2026</c:v>
                  </c:pt>
                  <c:pt idx="3">
                    <c:v>Jun 2026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151335</c:v>
                </c:pt>
                <c:pt idx="1">
                  <c:v>1510986</c:v>
                </c:pt>
                <c:pt idx="2">
                  <c:v>1570160</c:v>
                </c:pt>
                <c:pt idx="3">
                  <c:v>907791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Last 90 days: 27 Mar 2026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6.xml"/><Relationship Id="rId2" Type="http://schemas.openxmlformats.org/officeDocument/2006/relationships/chart" Target="/ppt/charts/chart38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9.xml"/><Relationship Id="rId2" Type="http://schemas.openxmlformats.org/officeDocument/2006/relationships/chart" Target="/ppt/charts/chart39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0.0% vs previous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11.3M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−13.7% vs previous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−12.9% vs previous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31.6%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+5.8% vs previous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3m 31s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−7.5% vs previous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+8.7% vs previous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Matomo reports are capped at 500 rows per day; smaller entries are rolled into “Others”.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month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3 Jun–7 Jun (−39%)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90 days: 27 Mar 2026 – 24 Jun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91,680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2,045,550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2,857,728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326,649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90,373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82,095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54,128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−112,916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Jun – 7 Jun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−60,888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 May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−15,798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Ascension Day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 before → now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31.3% → 25.3%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−6.0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3.9% → 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6.8% → 10.7%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+3.9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 → 2.8%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18.5% → 20.7%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+2.2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5.1% → 6.8%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+1.8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sections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 → 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−1.6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6.0% → 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+0.5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33.4K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33,376 police reports were submitted online in the period, on average 371 a day. From the first to the last 28 days the average went up 15%.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64%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48,797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20.5 visits with a crash and 33.3 with validation errors. The crash rate went from 19.6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1,196,522 clicks (13,295 a day), 11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1,196,522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106,195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of visits are from mobile. Desktop visits have 6.8 actions per visit against 4.0 on mobile, and last 5m 16s against 3m 00s. Reports submitted per 1,000 visits: 17.7 on desktop and 5.2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3,068,121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00s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971,050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16s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13s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2.4% of visits use search (98,461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72 times, search 20 times, and the breadcrumb trail is used 27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(7.2 per visit), while social networks have the fewest (2.3). The most submitted reports per 1,000 visits come from websites (13.5).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291,167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45,087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2,175,509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58,530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 of visits that start on the most used entry pages leave without doing anything else. The highest bounce rate is on “politiloggen” with 44%.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1,483,671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904,335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408,540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270,153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63,317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(1,124,239 accepted, 312,979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in 1,000 visits hit a JavaScript error (from 64 to 34 between the start and end of the period). Pages load in 0.98 seconds on average (from 0.85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96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311,503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130,240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107,261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77,194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76,535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62,742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41,293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29,861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(68%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Last 90 days: 27 Mar 2026 – 24 Jun 2026</dc:title>
  <dc:subject>PptxGenJS Presentation</dc:subject>
  <dc:creator>PptxGenJS</dc:creator>
  <cp:lastModifiedBy>PptxGenJS</cp:lastModifiedBy>
  <cp:revision>1</cp:revision>
  <dcterms:created xsi:type="dcterms:W3CDTF">2026-10-15T12:06:37Z</dcterms:created>
  <dcterms:modified xsi:type="dcterms:W3CDTF">2026-10-15T12:06:37Z</dcterms:modified>
</cp:coreProperties>
</file>