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95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96.xml" ContentType="application/vnd.openxmlformats-officedocument.drawingml.chart+xml"/>
  <Override PartName="/ppt/charts/chart29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98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99.xml" ContentType="application/vnd.openxmlformats-officedocument.drawingml.chart+xml"/>
  <Override PartName="/ppt/charts/chart30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29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5.xlsx"/></Relationships>
</file>

<file path=ppt/charts/_rels/chart29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6.xlsx"/></Relationships>
</file>

<file path=ppt/charts/_rels/chart2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7.xlsx"/></Relationships>
</file>

<file path=ppt/charts/_rels/chart29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8.xlsx"/></Relationships>
</file>

<file path=ppt/charts/_rels/chart29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9.xlsx"/></Relationships>
</file>

<file path=ppt/charts/_rels/chart30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0.xlsx"/></Relationships>
</file>

<file path=ppt/charts/chart2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Sheet1!$A$2:$A$91</c:f>
              <c:multiLvlStrCache>
                <c:ptCount val="90"/>
                <c:lvl>
                  <c:pt idx="0">
                    <c:v>27. mars</c:v>
                  </c:pt>
                  <c:pt idx="1">
                    <c:v>28. mars</c:v>
                  </c:pt>
                  <c:pt idx="2">
                    <c:v>29. mars</c:v>
                  </c:pt>
                  <c:pt idx="3">
                    <c:v>30. mars</c:v>
                  </c:pt>
                  <c:pt idx="4">
                    <c:v>31. mars</c:v>
                  </c:pt>
                  <c:pt idx="5">
                    <c:v>1. apr.</c:v>
                  </c:pt>
                  <c:pt idx="6">
                    <c:v>2. apr.</c:v>
                  </c:pt>
                  <c:pt idx="7">
                    <c:v>3. apr.</c:v>
                  </c:pt>
                  <c:pt idx="8">
                    <c:v>4. apr.</c:v>
                  </c:pt>
                  <c:pt idx="9">
                    <c:v>5. apr.</c:v>
                  </c:pt>
                  <c:pt idx="10">
                    <c:v>6. apr.</c:v>
                  </c:pt>
                  <c:pt idx="11">
                    <c:v>7. apr.</c:v>
                  </c:pt>
                  <c:pt idx="12">
                    <c:v>8. apr.</c:v>
                  </c:pt>
                  <c:pt idx="13">
                    <c:v>9. apr.</c:v>
                  </c:pt>
                  <c:pt idx="14">
                    <c:v>10. apr.</c:v>
                  </c:pt>
                  <c:pt idx="15">
                    <c:v>11. apr.</c:v>
                  </c:pt>
                  <c:pt idx="16">
                    <c:v>12. apr.</c:v>
                  </c:pt>
                  <c:pt idx="17">
                    <c:v>13. apr.</c:v>
                  </c:pt>
                  <c:pt idx="18">
                    <c:v>14. apr.</c:v>
                  </c:pt>
                  <c:pt idx="19">
                    <c:v>15. apr.</c:v>
                  </c:pt>
                  <c:pt idx="20">
                    <c:v>16. apr.</c:v>
                  </c:pt>
                  <c:pt idx="21">
                    <c:v>17. apr.</c:v>
                  </c:pt>
                  <c:pt idx="22">
                    <c:v>18. apr.</c:v>
                  </c:pt>
                  <c:pt idx="23">
                    <c:v>19. apr.</c:v>
                  </c:pt>
                  <c:pt idx="24">
                    <c:v>20. apr.</c:v>
                  </c:pt>
                  <c:pt idx="25">
                    <c:v>21. apr.</c:v>
                  </c:pt>
                  <c:pt idx="26">
                    <c:v>22. apr.</c:v>
                  </c:pt>
                  <c:pt idx="27">
                    <c:v>23. apr.</c:v>
                  </c:pt>
                  <c:pt idx="28">
                    <c:v>24. apr.</c:v>
                  </c:pt>
                  <c:pt idx="29">
                    <c:v>25. apr.</c:v>
                  </c:pt>
                  <c:pt idx="30">
                    <c:v>26. apr.</c:v>
                  </c:pt>
                  <c:pt idx="31">
                    <c:v>27. apr.</c:v>
                  </c:pt>
                  <c:pt idx="32">
                    <c:v>28. apr.</c:v>
                  </c:pt>
                  <c:pt idx="33">
                    <c:v>29. apr.</c:v>
                  </c:pt>
                  <c:pt idx="34">
                    <c:v>30. apr.</c:v>
                  </c:pt>
                  <c:pt idx="35">
                    <c:v>1. mai</c:v>
                  </c:pt>
                  <c:pt idx="36">
                    <c:v>2. mai</c:v>
                  </c:pt>
                  <c:pt idx="37">
                    <c:v>3. mai</c:v>
                  </c:pt>
                  <c:pt idx="38">
                    <c:v>4. mai</c:v>
                  </c:pt>
                  <c:pt idx="39">
                    <c:v>5. mai</c:v>
                  </c:pt>
                  <c:pt idx="40">
                    <c:v>6. mai</c:v>
                  </c:pt>
                  <c:pt idx="41">
                    <c:v>7. mai</c:v>
                  </c:pt>
                  <c:pt idx="42">
                    <c:v>8. mai</c:v>
                  </c:pt>
                  <c:pt idx="43">
                    <c:v>9. mai</c:v>
                  </c:pt>
                  <c:pt idx="44">
                    <c:v>10. mai</c:v>
                  </c:pt>
                  <c:pt idx="45">
                    <c:v>11. mai</c:v>
                  </c:pt>
                  <c:pt idx="46">
                    <c:v>12. mai</c:v>
                  </c:pt>
                  <c:pt idx="47">
                    <c:v>13. mai</c:v>
                  </c:pt>
                  <c:pt idx="48">
                    <c:v>14. mai</c:v>
                  </c:pt>
                  <c:pt idx="49">
                    <c:v>15. mai</c:v>
                  </c:pt>
                  <c:pt idx="50">
                    <c:v>16. mai</c:v>
                  </c:pt>
                  <c:pt idx="51">
                    <c:v>17. mai</c:v>
                  </c:pt>
                  <c:pt idx="52">
                    <c:v>18. mai</c:v>
                  </c:pt>
                  <c:pt idx="53">
                    <c:v>19. mai</c:v>
                  </c:pt>
                  <c:pt idx="54">
                    <c:v>20. mai</c:v>
                  </c:pt>
                  <c:pt idx="55">
                    <c:v>21. mai</c:v>
                  </c:pt>
                  <c:pt idx="56">
                    <c:v>22. mai</c:v>
                  </c:pt>
                  <c:pt idx="57">
                    <c:v>23. mai</c:v>
                  </c:pt>
                  <c:pt idx="58">
                    <c:v>24. mai</c:v>
                  </c:pt>
                  <c:pt idx="59">
                    <c:v>25. mai</c:v>
                  </c:pt>
                  <c:pt idx="60">
                    <c:v>26. mai</c:v>
                  </c:pt>
                  <c:pt idx="61">
                    <c:v>27. mai</c:v>
                  </c:pt>
                  <c:pt idx="62">
                    <c:v>28. mai</c:v>
                  </c:pt>
                  <c:pt idx="63">
                    <c:v>29. mai</c:v>
                  </c:pt>
                  <c:pt idx="64">
                    <c:v>30. mai</c:v>
                  </c:pt>
                  <c:pt idx="65">
                    <c:v>31. mai</c:v>
                  </c:pt>
                  <c:pt idx="66">
                    <c:v>1. juni</c:v>
                  </c:pt>
                  <c:pt idx="67">
                    <c:v>2. juni</c:v>
                  </c:pt>
                  <c:pt idx="68">
                    <c:v>3. juni</c:v>
                  </c:pt>
                  <c:pt idx="69">
                    <c:v>4. juni</c:v>
                  </c:pt>
                  <c:pt idx="70">
                    <c:v>5. juni</c:v>
                  </c:pt>
                  <c:pt idx="71">
                    <c:v>6. juni</c:v>
                  </c:pt>
                  <c:pt idx="72">
                    <c:v>7. juni</c:v>
                  </c:pt>
                  <c:pt idx="73">
                    <c:v>8. juni</c:v>
                  </c:pt>
                  <c:pt idx="74">
                    <c:v>9. juni</c:v>
                  </c:pt>
                  <c:pt idx="75">
                    <c:v>10. juni</c:v>
                  </c:pt>
                  <c:pt idx="76">
                    <c:v>11. juni</c:v>
                  </c:pt>
                  <c:pt idx="77">
                    <c:v>12. juni</c:v>
                  </c:pt>
                  <c:pt idx="78">
                    <c:v>13. juni</c:v>
                  </c:pt>
                  <c:pt idx="79">
                    <c:v>14. juni</c:v>
                  </c:pt>
                  <c:pt idx="80">
                    <c:v>15. juni</c:v>
                  </c:pt>
                  <c:pt idx="81">
                    <c:v>16. juni</c:v>
                  </c:pt>
                  <c:pt idx="82">
                    <c:v>17. juni</c:v>
                  </c:pt>
                  <c:pt idx="83">
                    <c:v>18. juni</c:v>
                  </c:pt>
                  <c:pt idx="84">
                    <c:v>19. juni</c:v>
                  </c:pt>
                  <c:pt idx="85">
                    <c:v>20. juni</c:v>
                  </c:pt>
                  <c:pt idx="86">
                    <c:v>21. juni</c:v>
                  </c:pt>
                  <c:pt idx="87">
                    <c:v>22. juni</c:v>
                  </c:pt>
                  <c:pt idx="88">
                    <c:v>23. juni</c:v>
                  </c:pt>
                  <c:pt idx="89">
                    <c:v>24. juni</c:v>
                  </c:pt>
                </c:lvl>
              </c:multiLvlStrCache>
            </c:multiLvlStr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18599</c:v>
                </c:pt>
                <c:pt idx="1">
                  <c:v>19625</c:v>
                </c:pt>
                <c:pt idx="2">
                  <c:v>17925</c:v>
                </c:pt>
                <c:pt idx="3">
                  <c:v>40973</c:v>
                </c:pt>
                <c:pt idx="4">
                  <c:v>54213</c:v>
                </c:pt>
                <c:pt idx="5">
                  <c:v>41529</c:v>
                </c:pt>
                <c:pt idx="6">
                  <c:v>32754</c:v>
                </c:pt>
                <c:pt idx="7">
                  <c:v>31693</c:v>
                </c:pt>
                <c:pt idx="8">
                  <c:v>32158</c:v>
                </c:pt>
                <c:pt idx="9">
                  <c:v>42318</c:v>
                </c:pt>
                <c:pt idx="10">
                  <c:v>42782</c:v>
                </c:pt>
                <c:pt idx="11">
                  <c:v>60411</c:v>
                </c:pt>
                <c:pt idx="12">
                  <c:v>65063</c:v>
                </c:pt>
                <c:pt idx="13">
                  <c:v>62997</c:v>
                </c:pt>
                <c:pt idx="14">
                  <c:v>54297</c:v>
                </c:pt>
                <c:pt idx="15">
                  <c:v>36642</c:v>
                </c:pt>
                <c:pt idx="16">
                  <c:v>41663</c:v>
                </c:pt>
                <c:pt idx="17">
                  <c:v>62402</c:v>
                </c:pt>
                <c:pt idx="18">
                  <c:v>60231</c:v>
                </c:pt>
                <c:pt idx="19">
                  <c:v>58639</c:v>
                </c:pt>
                <c:pt idx="20">
                  <c:v>57767</c:v>
                </c:pt>
                <c:pt idx="21">
                  <c:v>51173</c:v>
                </c:pt>
                <c:pt idx="22">
                  <c:v>36233</c:v>
                </c:pt>
                <c:pt idx="23">
                  <c:v>43262</c:v>
                </c:pt>
                <c:pt idx="24">
                  <c:v>62678</c:v>
                </c:pt>
                <c:pt idx="25">
                  <c:v>56745</c:v>
                </c:pt>
                <c:pt idx="26">
                  <c:v>55001</c:v>
                </c:pt>
                <c:pt idx="27">
                  <c:v>57954</c:v>
                </c:pt>
                <c:pt idx="28">
                  <c:v>48773</c:v>
                </c:pt>
                <c:pt idx="29">
                  <c:v>36109</c:v>
                </c:pt>
                <c:pt idx="30">
                  <c:v>48644</c:v>
                </c:pt>
                <c:pt idx="31">
                  <c:v>59672</c:v>
                </c:pt>
                <c:pt idx="32">
                  <c:v>59673</c:v>
                </c:pt>
                <c:pt idx="33">
                  <c:v>58299</c:v>
                </c:pt>
                <c:pt idx="34">
                  <c:v>53424</c:v>
                </c:pt>
                <c:pt idx="35">
                  <c:v>42965</c:v>
                </c:pt>
                <c:pt idx="36">
                  <c:v>39079</c:v>
                </c:pt>
                <c:pt idx="37">
                  <c:v>42835</c:v>
                </c:pt>
                <c:pt idx="38">
                  <c:v>61378</c:v>
                </c:pt>
                <c:pt idx="39">
                  <c:v>62155</c:v>
                </c:pt>
                <c:pt idx="40">
                  <c:v>58103</c:v>
                </c:pt>
                <c:pt idx="41">
                  <c:v>58104</c:v>
                </c:pt>
                <c:pt idx="42">
                  <c:v>53210</c:v>
                </c:pt>
                <c:pt idx="43">
                  <c:v>35115</c:v>
                </c:pt>
                <c:pt idx="44">
                  <c:v>42076</c:v>
                </c:pt>
                <c:pt idx="45">
                  <c:v>59772</c:v>
                </c:pt>
                <c:pt idx="46">
                  <c:v>59884</c:v>
                </c:pt>
                <c:pt idx="47">
                  <c:v>51671</c:v>
                </c:pt>
                <c:pt idx="48">
                  <c:v>40778</c:v>
                </c:pt>
                <c:pt idx="49">
                  <c:v>48166</c:v>
                </c:pt>
                <c:pt idx="50">
                  <c:v>36420</c:v>
                </c:pt>
                <c:pt idx="51">
                  <c:v>38218</c:v>
                </c:pt>
                <c:pt idx="52">
                  <c:v>65324</c:v>
                </c:pt>
                <c:pt idx="53">
                  <c:v>63452</c:v>
                </c:pt>
                <c:pt idx="54">
                  <c:v>59745</c:v>
                </c:pt>
                <c:pt idx="55">
                  <c:v>57644</c:v>
                </c:pt>
                <c:pt idx="56">
                  <c:v>55169</c:v>
                </c:pt>
                <c:pt idx="57">
                  <c:v>39883</c:v>
                </c:pt>
                <c:pt idx="58">
                  <c:v>39931</c:v>
                </c:pt>
                <c:pt idx="59">
                  <c:v>47417</c:v>
                </c:pt>
                <c:pt idx="60">
                  <c:v>64563</c:v>
                </c:pt>
                <c:pt idx="61">
                  <c:v>57657</c:v>
                </c:pt>
                <c:pt idx="62">
                  <c:v>53699</c:v>
                </c:pt>
                <c:pt idx="63">
                  <c:v>49901</c:v>
                </c:pt>
                <c:pt idx="64">
                  <c:v>39985</c:v>
                </c:pt>
                <c:pt idx="65">
                  <c:v>45861</c:v>
                </c:pt>
                <c:pt idx="66">
                  <c:v>52504</c:v>
                </c:pt>
                <c:pt idx="67">
                  <c:v>45988</c:v>
                </c:pt>
                <c:pt idx="68">
                  <c:v>43084</c:v>
                </c:pt>
                <c:pt idx="69">
                  <c:v>41102</c:v>
                </c:pt>
                <c:pt idx="70">
                  <c:v>35828</c:v>
                </c:pt>
                <c:pt idx="71">
                  <c:v>22291</c:v>
                </c:pt>
                <c:pt idx="72">
                  <c:v>27528</c:v>
                </c:pt>
                <c:pt idx="73">
                  <c:v>47033</c:v>
                </c:pt>
                <c:pt idx="74">
                  <c:v>44958</c:v>
                </c:pt>
                <c:pt idx="75">
                  <c:v>45052</c:v>
                </c:pt>
                <c:pt idx="76">
                  <c:v>43619</c:v>
                </c:pt>
                <c:pt idx="77">
                  <c:v>38181</c:v>
                </c:pt>
                <c:pt idx="78">
                  <c:v>24892</c:v>
                </c:pt>
                <c:pt idx="79">
                  <c:v>29010</c:v>
                </c:pt>
                <c:pt idx="80">
                  <c:v>48294</c:v>
                </c:pt>
                <c:pt idx="81">
                  <c:v>43750</c:v>
                </c:pt>
                <c:pt idx="82">
                  <c:v>42940</c:v>
                </c:pt>
                <c:pt idx="83">
                  <c:v>40704</c:v>
                </c:pt>
                <c:pt idx="84">
                  <c:v>36519</c:v>
                </c:pt>
                <c:pt idx="85">
                  <c:v>26662</c:v>
                </c:pt>
                <c:pt idx="86">
                  <c:v>31098</c:v>
                </c:pt>
                <c:pt idx="87">
                  <c:v>47768</c:v>
                </c:pt>
                <c:pt idx="88">
                  <c:v>41722</c:v>
                </c:pt>
                <c:pt idx="89">
                  <c:v>7264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2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0.010889864240803503</c:v>
                </c:pt>
                <c:pt idx="1">
                  <c:v>0.014136752367960366</c:v>
                </c:pt>
                <c:pt idx="2">
                  <c:v>0.07032557281260748</c:v>
                </c:pt>
                <c:pt idx="3">
                  <c:v>0.37919706724582347</c:v>
                </c:pt>
                <c:pt idx="4">
                  <c:v>0.5254507433328052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37721</c:v>
                </c:pt>
                <c:pt idx="1">
                  <c:v>32700</c:v>
                </c:pt>
                <c:pt idx="2">
                  <c:v>43421</c:v>
                </c:pt>
                <c:pt idx="3">
                  <c:v>50046</c:v>
                </c:pt>
                <c:pt idx="4">
                  <c:v>49542</c:v>
                </c:pt>
                <c:pt idx="5">
                  <c:v>55211</c:v>
                </c:pt>
                <c:pt idx="6">
                  <c:v>53692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/politiloggen?distrikt=ost</c:v>
                  </c:pt>
                  <c:pt idx="1">
                    <c:v>/nyheter-og-presse</c:v>
                  </c:pt>
                  <c:pt idx="2">
                    <c:v>/anmelde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130240</c:v>
                </c:pt>
                <c:pt idx="1">
                  <c:v>132902</c:v>
                </c:pt>
                <c:pt idx="2">
                  <c:v>181109</c:v>
                </c:pt>
                <c:pt idx="3">
                  <c:v>193779</c:v>
                </c:pt>
                <c:pt idx="4">
                  <c:v>268747</c:v>
                </c:pt>
                <c:pt idx="5">
                  <c:v>311503</c:v>
                </c:pt>
                <c:pt idx="6">
                  <c:v>562964</c:v>
                </c:pt>
                <c:pt idx="7">
                  <c:v>773367</c:v>
                </c:pt>
                <c:pt idx="8">
                  <c:v>909499</c:v>
                </c:pt>
                <c:pt idx="9">
                  <c:v>1113301</c:v>
                </c:pt>
                <c:pt idx="10">
                  <c:v>2343115</c:v>
                </c:pt>
                <c:pt idx="11">
                  <c:v>2853438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0.000014008741454667712</c:v>
                </c:pt>
                <c:pt idx="1">
                  <c:v>0.002774696928124529</c:v>
                </c:pt>
                <c:pt idx="2">
                  <c:v>0.008099709391073823</c:v>
                </c:pt>
                <c:pt idx="3">
                  <c:v>0.01351722785362894</c:v>
                </c:pt>
                <c:pt idx="4">
                  <c:v>0.23453773085439797</c:v>
                </c:pt>
                <c:pt idx="5">
                  <c:v>0.7410433420799406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0.0048226300107819</c:v>
                </c:pt>
                <c:pt idx="1">
                  <c:v>0.062168379275564505</c:v>
                </c:pt>
                <c:pt idx="2">
                  <c:v>0.17162374839141004</c:v>
                </c:pt>
                <c:pt idx="3">
                  <c:v>0.21928945731101726</c:v>
                </c:pt>
                <c:pt idx="4">
                  <c:v>0.538277195314704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90 dager: 27. mars 2026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6.xml"/><Relationship Id="rId2" Type="http://schemas.openxmlformats.org/officeDocument/2006/relationships/chart" Target="/ppt/charts/chart29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9.xml"/><Relationship Id="rId2" Type="http://schemas.openxmlformats.org/officeDocument/2006/relationships/chart" Target="/ppt/charts/chart30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4,1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0,0 %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11,3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−13,7 % mot forrige 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−12,9 %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31,6 %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+5,8 %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31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−7,5 %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945k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+8,7 %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dag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90 dager: 27. mars 2026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91 680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31 094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20 530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10 132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9 382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6 511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6 327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5 809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politiattest.bks-prod.politiet.no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2 045 550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90 001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14 656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9 912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3 628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1 695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2 857 728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326 649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90 373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82 095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54 128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50 937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45 174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32 474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16 173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15 354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−112 916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325880"/>
          <a:ext cx="42062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371600"/>
                <a:gridCol w="91440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 før → nå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Endring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31,3 % → 25,3 %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−6,0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3,9 % → 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6,8 % → 10,7 %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+3,9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 → 2,8 %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18,5 % → 20,7 %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+2,2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utkast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5,1 % → 6,8 %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+1,8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aktuelt-tall-og-fakta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seksjoner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 → 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−1,6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6,0 % → 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+0,5 pp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33,4k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33 376 anmeldelser ble sendt inn digitalt i perioden, i snitt 371 per dag. Fra de første til de siste 28 dagene gikk snittet opp 15 %.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64 %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76 028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48 797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34 978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33 376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20,5 besøk med krasj og 33,3 med valideringsfeil. Krasjraten gikk fra 19,6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1 196 522 klikk (13 295 per dag), 11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1 196 522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106 195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66 854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31 960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30 700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75 % av besøkene er fra mobil. PC-besøk har 6,8 handlinger per besøk mot 4,0 på mobil, og varer 5 min 16 s mot 3 min 00 s. Innsendte anmeldelser per 1 000 besøk: 17,7 på PC og 5,2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3 068 121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75,3 %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00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163,6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971 050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16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13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193,1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2,4 % av besøkene bruker søk (98 461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72 ganger, søket 20 ganger, og brødsmulestien brukes 27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(7,2 per besøk), mens sosiale medier har færrest (2,3). Flest innsendte anmeldelser per 1 000 besøk kommer fra nettsteder (13,5).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291 167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45 087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2 175 509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58 530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31 % av besøkene som starter på de mest brukte inngangssidene, forlater nettstedet uten å gjøre noe mer. Høyest fluktfrekvens har «politiloggen» med 44 %.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1 483 671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904 335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408 540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270 153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239 000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122 466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85 169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63 317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62 840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37 933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(1 124 239 godtok, 312 979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av 1 000 besøk får en JavaScript-feil (fra 64 til 34 mellom starten og slutten av perioden). Sidene laster i snitt på 0,98 sekunder (fra 0,85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96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311 503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130 240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107 261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77 194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76 535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73 731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67 308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62 742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41 293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31 218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29 861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15 582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24 735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7 040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3 593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1 045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90 dager: 27. mars 2026 – 24. juni 2026</dc:title>
  <dc:subject>PptxGenJS Presentation</dc:subject>
  <dc:creator>PptxGenJS</dc:creator>
  <cp:lastModifiedBy>PptxGenJS</cp:lastModifiedBy>
  <cp:revision>1</cp:revision>
  <dcterms:created xsi:type="dcterms:W3CDTF">2026-10-15T11:19:32Z</dcterms:created>
  <dcterms:modified xsi:type="dcterms:W3CDTF">2026-10-15T11:19:32Z</dcterms:modified>
</cp:coreProperties>
</file>