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19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20.xml" ContentType="application/vnd.openxmlformats-officedocument.drawingml.chart+xml"/>
  <Override PartName="/ppt/charts/chart32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2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23.xml" ContentType="application/vnd.openxmlformats-officedocument.drawingml.chart+xml"/>
  <Override PartName="/ppt/charts/chart32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9.xlsx"/></Relationships>
</file>

<file path=ppt/charts/_rels/chart3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0.xlsx"/></Relationships>
</file>

<file path=ppt/charts/_rels/chart3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1.xlsx"/></Relationships>
</file>

<file path=ppt/charts/_rels/chart3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2.xlsx"/></Relationships>
</file>

<file path=ppt/charts/_rels/chart3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3.xlsx"/></Relationships>
</file>

<file path=ppt/charts/_rels/chart32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4.xlsx"/></Relationships>
</file>

<file path=ppt/charts/chart3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Sheet1!$A$2:$A$27</c:f>
              <c:multiLvlStrCache>
                <c:ptCount val="26"/>
                <c:lvl>
                  <c:pt idx="0">
                    <c:v>29. des.</c:v>
                  </c:pt>
                  <c:pt idx="1">
                    <c:v>5. jan.</c:v>
                  </c:pt>
                  <c:pt idx="2">
                    <c:v>12. jan.</c:v>
                  </c:pt>
                  <c:pt idx="3">
                    <c:v>19. jan.</c:v>
                  </c:pt>
                  <c:pt idx="4">
                    <c:v>26. jan.</c:v>
                  </c:pt>
                  <c:pt idx="5">
                    <c:v>2. feb.</c:v>
                  </c:pt>
                  <c:pt idx="6">
                    <c:v>9. feb.</c:v>
                  </c:pt>
                  <c:pt idx="7">
                    <c:v>16. feb.</c:v>
                  </c:pt>
                  <c:pt idx="8">
                    <c:v>23. feb.</c:v>
                  </c:pt>
                  <c:pt idx="9">
                    <c:v>2. mars</c:v>
                  </c:pt>
                  <c:pt idx="10">
                    <c:v>9. mars</c:v>
                  </c:pt>
                  <c:pt idx="11">
                    <c:v>16. mars</c:v>
                  </c:pt>
                  <c:pt idx="12">
                    <c:v>23. mars</c:v>
                  </c:pt>
                  <c:pt idx="13">
                    <c:v>30. mars</c:v>
                  </c:pt>
                  <c:pt idx="14">
                    <c:v>6. apr.</c:v>
                  </c:pt>
                  <c:pt idx="15">
                    <c:v>13. apr.</c:v>
                  </c:pt>
                  <c:pt idx="16">
                    <c:v>20. apr.</c:v>
                  </c:pt>
                  <c:pt idx="17">
                    <c:v>27. apr.</c:v>
                  </c:pt>
                  <c:pt idx="18">
                    <c:v>4. mai</c:v>
                  </c:pt>
                  <c:pt idx="19">
                    <c:v>11. mai</c:v>
                  </c:pt>
                  <c:pt idx="20">
                    <c:v>18. mai</c:v>
                  </c:pt>
                  <c:pt idx="21">
                    <c:v>25. mai</c:v>
                  </c:pt>
                  <c:pt idx="22">
                    <c:v>1. juni</c:v>
                  </c:pt>
                  <c:pt idx="23">
                    <c:v>8. juni</c:v>
                  </c:pt>
                  <c:pt idx="24">
                    <c:v>15. juni</c:v>
                  </c:pt>
                  <c:pt idx="25">
                    <c:v>22. juni</c:v>
                  </c:pt>
                </c:lvl>
              </c:multiLvlStrCache>
            </c:multiLvlStr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157513</c:v>
                </c:pt>
                <c:pt idx="1">
                  <c:v>337197</c:v>
                </c:pt>
                <c:pt idx="2">
                  <c:v>332035</c:v>
                </c:pt>
                <c:pt idx="3">
                  <c:v>325800</c:v>
                </c:pt>
                <c:pt idx="4">
                  <c:v>322709</c:v>
                </c:pt>
                <c:pt idx="5">
                  <c:v>324615</c:v>
                </c:pt>
                <c:pt idx="6">
                  <c:v>338283</c:v>
                </c:pt>
                <c:pt idx="7">
                  <c:v>345443</c:v>
                </c:pt>
                <c:pt idx="8">
                  <c:v>329936</c:v>
                </c:pt>
                <c:pt idx="9">
                  <c:v>337151</c:v>
                </c:pt>
                <c:pt idx="10">
                  <c:v>349453</c:v>
                </c:pt>
                <c:pt idx="11">
                  <c:v>358128</c:v>
                </c:pt>
                <c:pt idx="12">
                  <c:v>162274</c:v>
                </c:pt>
                <c:pt idx="13">
                  <c:v>275638</c:v>
                </c:pt>
                <c:pt idx="14">
                  <c:v>363855</c:v>
                </c:pt>
                <c:pt idx="15">
                  <c:v>369707</c:v>
                </c:pt>
                <c:pt idx="16">
                  <c:v>365904</c:v>
                </c:pt>
                <c:pt idx="17">
                  <c:v>355947</c:v>
                </c:pt>
                <c:pt idx="18">
                  <c:v>370141</c:v>
                </c:pt>
                <c:pt idx="19">
                  <c:v>334909</c:v>
                </c:pt>
                <c:pt idx="20">
                  <c:v>381148</c:v>
                </c:pt>
                <c:pt idx="21">
                  <c:v>359083</c:v>
                </c:pt>
                <c:pt idx="22">
                  <c:v>268325</c:v>
                </c:pt>
                <c:pt idx="23">
                  <c:v>272745</c:v>
                </c:pt>
                <c:pt idx="24">
                  <c:v>269967</c:v>
                </c:pt>
                <c:pt idx="25">
                  <c:v>96754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4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0.008921287259428526</c:v>
                </c:pt>
                <c:pt idx="1">
                  <c:v>0.01591467131255352</c:v>
                </c:pt>
                <c:pt idx="2">
                  <c:v>0.0728933724548593</c:v>
                </c:pt>
                <c:pt idx="3">
                  <c:v>0.3852674880871005</c:v>
                </c:pt>
                <c:pt idx="4">
                  <c:v>0.5170031808860581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38705</c:v>
                </c:pt>
                <c:pt idx="1">
                  <c:v>33109</c:v>
                </c:pt>
                <c:pt idx="2">
                  <c:v>44714</c:v>
                </c:pt>
                <c:pt idx="3">
                  <c:v>49155</c:v>
                </c:pt>
                <c:pt idx="4">
                  <c:v>50153</c:v>
                </c:pt>
                <c:pt idx="5">
                  <c:v>53953</c:v>
                </c:pt>
                <c:pt idx="6">
                  <c:v>54397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/anmelde</c:v>
                  </c:pt>
                  <c:pt idx="1">
                    <c:v>aktuelt-tall-og-fakta</c:v>
                  </c:pt>
                  <c:pt idx="2">
                    <c:v>/politiloggen?distrikt=ost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219249</c:v>
                </c:pt>
                <c:pt idx="1">
                  <c:v>266054</c:v>
                </c:pt>
                <c:pt idx="2">
                  <c:v>270217</c:v>
                </c:pt>
                <c:pt idx="3">
                  <c:v>387277</c:v>
                </c:pt>
                <c:pt idx="4">
                  <c:v>602030</c:v>
                </c:pt>
                <c:pt idx="5">
                  <c:v>643045</c:v>
                </c:pt>
                <c:pt idx="6">
                  <c:v>1244241</c:v>
                </c:pt>
                <c:pt idx="7">
                  <c:v>1411097</c:v>
                </c:pt>
                <c:pt idx="8">
                  <c:v>1851761</c:v>
                </c:pt>
                <c:pt idx="9">
                  <c:v>2230846</c:v>
                </c:pt>
                <c:pt idx="10">
                  <c:v>4686540</c:v>
                </c:pt>
                <c:pt idx="11">
                  <c:v>6832379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0.000015053068234817993</c:v>
                </c:pt>
                <c:pt idx="1">
                  <c:v>0.0032009979443924854</c:v>
                </c:pt>
                <c:pt idx="2">
                  <c:v>0.008719674853726128</c:v>
                </c:pt>
                <c:pt idx="3">
                  <c:v>0.013786266172794418</c:v>
                </c:pt>
                <c:pt idx="4">
                  <c:v>0.24678493607381433</c:v>
                </c:pt>
                <c:pt idx="5">
                  <c:v>0.7274841881090632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0.005052401951469895</c:v>
                </c:pt>
                <c:pt idx="1">
                  <c:v>0.06595847327340074</c:v>
                </c:pt>
                <c:pt idx="2">
                  <c:v>0.18088692184496327</c:v>
                </c:pt>
                <c:pt idx="3">
                  <c:v>0.2190217726591862</c:v>
                </c:pt>
                <c:pt idx="4">
                  <c:v>0.5249265237530013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Hittil i år: 1. jan. 2026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0.xml"/><Relationship Id="rId2" Type="http://schemas.openxmlformats.org/officeDocument/2006/relationships/chart" Target="/ppt/charts/chart32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3.xml"/><Relationship Id="rId2" Type="http://schemas.openxmlformats.org/officeDocument/2006/relationships/chart" Target="/ppt/charts/chart32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Hittil i år: 1. jan. 2026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Hittil i år: 1. jan. 2026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8,1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+12,4 % mot forrige 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23,9 mill.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Ingen sammenligningsperiode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5,0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−13,9 % mot forrige 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30,7 %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+4,1 % mot forrige 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min 39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+0,2 % mot forrige 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 mill.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+48,1 % mot forrige 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Enkelte Matomo-rapporter er begrenset til 500 rader per dag; mindre oppføringer er samlet i «Others».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uke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Hittil i år: 1. jan. 2026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3. juni–7. juni (−39 %) · 16. jan. (+37 %) · 8. jan. (+31 %)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Hittil i år: 1. jan. 2026 – 24. juni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181 686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70 484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51 783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41 433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20 989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17 918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14 151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12 568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11 662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10 889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10 772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3 927 967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179 200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27 184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0,6 %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19 368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11 782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5 954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4 043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3 965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1 885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5 599 491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623 457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506 908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179 602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162 726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107 504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105 592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86 219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64 186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61 049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33 701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32 860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30 825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30 757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mars – 3. apr.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−207 278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påske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juni – 7. juni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 mai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−15 798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Kristi himmelfartsdag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 jan.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+13 786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 jan.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+13 056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61,2k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61 214 anmeldelser ble sendt inn digitalt i perioden, i snitt 350 per dag. Fra de første til de siste 28 dagene gikk snittet opp 26 %.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 av besøkene som trykker «Logg inn og anmeld», ender med en innsendt anmeldelse. Største frafall er mellom innlogging og opprettet anmeldelse: bare 65 %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138 146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89 505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63 988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61 214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16,5 besøk med krasj og 29,5 med valideringsfeil. Krasjraten gikk fra 10,3 til 23,5 fra de første til de siste 28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 mill.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2 173 478 klikk (12 420 per dag), 12 ganger så mange som Digital anmeldelse.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2 173 478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186 758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84 140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83 311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51 017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 av besøkene er fra mobil. PC-besøk har 7,3 handlinger per besøk mot 4,2 på mobil, og varer 5 min 18 s mot 3 min 09 s. Innsendte anmeldelser per 1 000 besøk: 16,1 på PC og 4,8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5 896 012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09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156,0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2 000 108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18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151,2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70 670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16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184,0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2,5 % av besøkene bruker søk (202 823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74 ganger, søket 20 ganger, og brødsmulestien brukes 28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(Nettsteder)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nettsteder har flest handlinger (7,5 per besøk), mens sosiale medier har færrest (2,4). Flest innsendte anmeldelser per 1 000 besøk kommer fra nettsteder (12,9).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590 776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72 304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4 190 135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128 983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30 % av besøkene som starter på de mest brukte inngangssidene, forlater nettstedet uten å gjøre noe mer. Høyest fluktfrekvens har «politiloggen» med 43 %.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2 792 061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1 752 996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789 057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561 235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506 223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278 684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170 634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122 251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116 233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70 788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 av dem som tar et valg, godtar valgfrie informasjonskapsler (2 279 782 godtok, 637 821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av 1 000 besøk får en JavaScript-feil (fra 38 til 34 mellom starten og slutten av perioden). Sidene laster i snitt på 0,97 sekunder (fra 1,00 til 1,12).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25 % av alle sidevisninger. Mest sett distrikt er Oslo. I appen: for hver 100 besøk som henter meldinger, får 94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643 045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270 217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216 056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164 895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155 314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147 220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133 321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118 754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75 732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64 320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63 169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30 242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(68 %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44 364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12 451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6 638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1 370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Hittil i år: 1. jan. 2026 – 24. juni 2026</dc:title>
  <dc:subject>PptxGenJS Presentation</dc:subject>
  <dc:creator>PptxGenJS</dc:creator>
  <cp:lastModifiedBy>PptxGenJS</cp:lastModifiedBy>
  <cp:revision>1</cp:revision>
  <dcterms:created xsi:type="dcterms:W3CDTF">2026-10-15T11:20:28Z</dcterms:created>
  <dcterms:modified xsi:type="dcterms:W3CDTF">2026-10-15T11:20:28Z</dcterms:modified>
</cp:coreProperties>
</file>